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Proxima Nova"/>
      <p:regular r:id="rId48"/>
      <p:bold r:id="rId49"/>
      <p:italic r:id="rId50"/>
      <p:boldItalic r:id="rId51"/>
    </p:embeddedFont>
    <p:embeddedFont>
      <p:font typeface="Fira Sans Extra Condensed Medium"/>
      <p:regular r:id="rId52"/>
      <p:bold r:id="rId53"/>
      <p:italic r:id="rId54"/>
      <p:boldItalic r:id="rId55"/>
    </p:embeddedFont>
    <p:embeddedFont>
      <p:font typeface="Roboto Condensed"/>
      <p:regular r:id="rId56"/>
      <p:bold r:id="rId57"/>
      <p:italic r:id="rId58"/>
      <p:boldItalic r:id="rId59"/>
    </p:embeddedFont>
    <p:embeddedFont>
      <p:font typeface="Squada One"/>
      <p:regular r:id="rId60"/>
    </p:embeddedFont>
    <p:embeddedFont>
      <p:font typeface="Roboto Condensed Light"/>
      <p:regular r:id="rId61"/>
      <p:bold r:id="rId62"/>
      <p:italic r:id="rId63"/>
      <p:boldItalic r:id="rId64"/>
    </p:embeddedFont>
    <p:embeddedFont>
      <p:font typeface="Proxima Nova Semibold"/>
      <p:regular r:id="rId65"/>
      <p:bold r:id="rId66"/>
      <p:boldItalic r:id="rId67"/>
    </p:embeddedFont>
    <p:embeddedFont>
      <p:font typeface="Exo 2"/>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7BCFFA6-3B31-4B29-8FA2-BB7DB613E507}">
  <a:tblStyle styleId="{C7BCFFA6-3B31-4B29-8FA2-BB7DB613E5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slide" Target="slides/slide41.xml"/><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Exo2-boldItalic.fntdata"/><Relationship Id="rId70" Type="http://schemas.openxmlformats.org/officeDocument/2006/relationships/font" Target="fonts/Exo2-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CondensedLight-bold.fntdata"/><Relationship Id="rId61" Type="http://schemas.openxmlformats.org/officeDocument/2006/relationships/font" Target="fonts/RobotoCondensedLight-regular.fntdata"/><Relationship Id="rId20" Type="http://schemas.openxmlformats.org/officeDocument/2006/relationships/slide" Target="slides/slide14.xml"/><Relationship Id="rId64" Type="http://schemas.openxmlformats.org/officeDocument/2006/relationships/font" Target="fonts/RobotoCondensedLight-boldItalic.fntdata"/><Relationship Id="rId63" Type="http://schemas.openxmlformats.org/officeDocument/2006/relationships/font" Target="fonts/RobotoCondensedLight-italic.fntdata"/><Relationship Id="rId22" Type="http://schemas.openxmlformats.org/officeDocument/2006/relationships/slide" Target="slides/slide16.xml"/><Relationship Id="rId66" Type="http://schemas.openxmlformats.org/officeDocument/2006/relationships/font" Target="fonts/ProximaNovaSemibold-bold.fntdata"/><Relationship Id="rId21" Type="http://schemas.openxmlformats.org/officeDocument/2006/relationships/slide" Target="slides/slide15.xml"/><Relationship Id="rId65" Type="http://schemas.openxmlformats.org/officeDocument/2006/relationships/font" Target="fonts/ProximaNovaSemibold-regular.fntdata"/><Relationship Id="rId24" Type="http://schemas.openxmlformats.org/officeDocument/2006/relationships/slide" Target="slides/slide18.xml"/><Relationship Id="rId68" Type="http://schemas.openxmlformats.org/officeDocument/2006/relationships/font" Target="fonts/Exo2-regular.fntdata"/><Relationship Id="rId23" Type="http://schemas.openxmlformats.org/officeDocument/2006/relationships/slide" Target="slides/slide17.xml"/><Relationship Id="rId67" Type="http://schemas.openxmlformats.org/officeDocument/2006/relationships/font" Target="fonts/ProximaNovaSemibold-boldItalic.fntdata"/><Relationship Id="rId60" Type="http://schemas.openxmlformats.org/officeDocument/2006/relationships/font" Target="fonts/SquadaOne-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Exo2-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FiraSansExtraCondensedMedium-bold.fntdata"/><Relationship Id="rId52" Type="http://schemas.openxmlformats.org/officeDocument/2006/relationships/font" Target="fonts/FiraSansExtraCondensedMedium-regular.fntdata"/><Relationship Id="rId11" Type="http://schemas.openxmlformats.org/officeDocument/2006/relationships/slide" Target="slides/slide5.xml"/><Relationship Id="rId55" Type="http://schemas.openxmlformats.org/officeDocument/2006/relationships/font" Target="fonts/FiraSansExtraCondensedMedium-boldItalic.fntdata"/><Relationship Id="rId10" Type="http://schemas.openxmlformats.org/officeDocument/2006/relationships/slide" Target="slides/slide4.xml"/><Relationship Id="rId54" Type="http://schemas.openxmlformats.org/officeDocument/2006/relationships/font" Target="fonts/FiraSansExtraCondensedMedium-italic.fntdata"/><Relationship Id="rId13" Type="http://schemas.openxmlformats.org/officeDocument/2006/relationships/slide" Target="slides/slide7.xml"/><Relationship Id="rId57" Type="http://schemas.openxmlformats.org/officeDocument/2006/relationships/font" Target="fonts/RobotoCondensed-bold.fntdata"/><Relationship Id="rId12" Type="http://schemas.openxmlformats.org/officeDocument/2006/relationships/slide" Target="slides/slide6.xml"/><Relationship Id="rId56" Type="http://schemas.openxmlformats.org/officeDocument/2006/relationships/font" Target="fonts/RobotoCondensed-regular.fntdata"/><Relationship Id="rId15" Type="http://schemas.openxmlformats.org/officeDocument/2006/relationships/slide" Target="slides/slide9.xml"/><Relationship Id="rId59" Type="http://schemas.openxmlformats.org/officeDocument/2006/relationships/font" Target="fonts/RobotoCondensed-boldItalic.fntdata"/><Relationship Id="rId14" Type="http://schemas.openxmlformats.org/officeDocument/2006/relationships/slide" Target="slides/slide8.xml"/><Relationship Id="rId58" Type="http://schemas.openxmlformats.org/officeDocument/2006/relationships/font" Target="fonts/RobotoCondense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8d3b44f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8d3b44f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19515fe0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19515fe0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40422e0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40422e0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19515fe0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19515fe0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419515fe0b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419515fe0b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419515fe0b_0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419515fe0b_0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419515fe0b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419515fe0b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8" name="Shape 3748"/>
        <p:cNvGrpSpPr/>
        <p:nvPr/>
      </p:nvGrpSpPr>
      <p:grpSpPr>
        <a:xfrm>
          <a:off x="0" y="0"/>
          <a:ext cx="0" cy="0"/>
          <a:chOff x="0" y="0"/>
          <a:chExt cx="0" cy="0"/>
        </a:xfrm>
      </p:grpSpPr>
      <p:sp>
        <p:nvSpPr>
          <p:cNvPr id="3749" name="Google Shape;3749;g419515fe0b_0_3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0" name="Google Shape;3750;g419515fe0b_0_3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8" name="Shape 4458"/>
        <p:cNvGrpSpPr/>
        <p:nvPr/>
      </p:nvGrpSpPr>
      <p:grpSpPr>
        <a:xfrm>
          <a:off x="0" y="0"/>
          <a:ext cx="0" cy="0"/>
          <a:chOff x="0" y="0"/>
          <a:chExt cx="0" cy="0"/>
        </a:xfrm>
      </p:grpSpPr>
      <p:sp>
        <p:nvSpPr>
          <p:cNvPr id="4459" name="Google Shape;4459;g419515fe0b_0_4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0" name="Google Shape;4460;g419515fe0b_0_4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4" name="Shape 4854"/>
        <p:cNvGrpSpPr/>
        <p:nvPr/>
      </p:nvGrpSpPr>
      <p:grpSpPr>
        <a:xfrm>
          <a:off x="0" y="0"/>
          <a:ext cx="0" cy="0"/>
          <a:chOff x="0" y="0"/>
          <a:chExt cx="0" cy="0"/>
        </a:xfrm>
      </p:grpSpPr>
      <p:sp>
        <p:nvSpPr>
          <p:cNvPr id="4855" name="Google Shape;4855;g419515fe0b_0_4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419515fe0b_0_4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7" name="Shape 5447"/>
        <p:cNvGrpSpPr/>
        <p:nvPr/>
      </p:nvGrpSpPr>
      <p:grpSpPr>
        <a:xfrm>
          <a:off x="0" y="0"/>
          <a:ext cx="0" cy="0"/>
          <a:chOff x="0" y="0"/>
          <a:chExt cx="0" cy="0"/>
        </a:xfrm>
      </p:grpSpPr>
      <p:sp>
        <p:nvSpPr>
          <p:cNvPr id="5448" name="Google Shape;5448;g419515fe0b_0_5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9" name="Google Shape;5449;g419515fe0b_0_5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2" name="Shape 5982"/>
        <p:cNvGrpSpPr/>
        <p:nvPr/>
      </p:nvGrpSpPr>
      <p:grpSpPr>
        <a:xfrm>
          <a:off x="0" y="0"/>
          <a:ext cx="0" cy="0"/>
          <a:chOff x="0" y="0"/>
          <a:chExt cx="0" cy="0"/>
        </a:xfrm>
      </p:grpSpPr>
      <p:sp>
        <p:nvSpPr>
          <p:cNvPr id="5983" name="Google Shape;5983;g419515fe0b_0_5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4" name="Google Shape;5984;g419515fe0b_0_5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7" name="Shape 6267"/>
        <p:cNvGrpSpPr/>
        <p:nvPr/>
      </p:nvGrpSpPr>
      <p:grpSpPr>
        <a:xfrm>
          <a:off x="0" y="0"/>
          <a:ext cx="0" cy="0"/>
          <a:chOff x="0" y="0"/>
          <a:chExt cx="0" cy="0"/>
        </a:xfrm>
      </p:grpSpPr>
      <p:sp>
        <p:nvSpPr>
          <p:cNvPr id="6268" name="Google Shape;6268;g419515fe0b_0_6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9" name="Google Shape;6269;g419515fe0b_0_6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9" name="Shape 6709"/>
        <p:cNvGrpSpPr/>
        <p:nvPr/>
      </p:nvGrpSpPr>
      <p:grpSpPr>
        <a:xfrm>
          <a:off x="0" y="0"/>
          <a:ext cx="0" cy="0"/>
          <a:chOff x="0" y="0"/>
          <a:chExt cx="0" cy="0"/>
        </a:xfrm>
      </p:grpSpPr>
      <p:sp>
        <p:nvSpPr>
          <p:cNvPr id="6710" name="Google Shape;6710;g419515fe0b_0_6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1" name="Google Shape;6711;g419515fe0b_0_6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5" name="Shape 7075"/>
        <p:cNvGrpSpPr/>
        <p:nvPr/>
      </p:nvGrpSpPr>
      <p:grpSpPr>
        <a:xfrm>
          <a:off x="0" y="0"/>
          <a:ext cx="0" cy="0"/>
          <a:chOff x="0" y="0"/>
          <a:chExt cx="0" cy="0"/>
        </a:xfrm>
      </p:grpSpPr>
      <p:sp>
        <p:nvSpPr>
          <p:cNvPr id="7076" name="Google Shape;7076;g419515fe0b_0_6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7" name="Google Shape;7077;g419515fe0b_0_6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9" name="Shape 7579"/>
        <p:cNvGrpSpPr/>
        <p:nvPr/>
      </p:nvGrpSpPr>
      <p:grpSpPr>
        <a:xfrm>
          <a:off x="0" y="0"/>
          <a:ext cx="0" cy="0"/>
          <a:chOff x="0" y="0"/>
          <a:chExt cx="0" cy="0"/>
        </a:xfrm>
      </p:grpSpPr>
      <p:sp>
        <p:nvSpPr>
          <p:cNvPr id="7580" name="Google Shape;7580;g419515fe0b_0_7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1" name="Google Shape;7581;g419515fe0b_0_7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5" name="Shape 7975"/>
        <p:cNvGrpSpPr/>
        <p:nvPr/>
      </p:nvGrpSpPr>
      <p:grpSpPr>
        <a:xfrm>
          <a:off x="0" y="0"/>
          <a:ext cx="0" cy="0"/>
          <a:chOff x="0" y="0"/>
          <a:chExt cx="0" cy="0"/>
        </a:xfrm>
      </p:grpSpPr>
      <p:sp>
        <p:nvSpPr>
          <p:cNvPr id="7976" name="Google Shape;7976;g419515fe0b_0_7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7" name="Google Shape;7977;g419515fe0b_0_7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8" name="Shape 8518"/>
        <p:cNvGrpSpPr/>
        <p:nvPr/>
      </p:nvGrpSpPr>
      <p:grpSpPr>
        <a:xfrm>
          <a:off x="0" y="0"/>
          <a:ext cx="0" cy="0"/>
          <a:chOff x="0" y="0"/>
          <a:chExt cx="0" cy="0"/>
        </a:xfrm>
      </p:grpSpPr>
      <p:sp>
        <p:nvSpPr>
          <p:cNvPr id="8519" name="Google Shape;8519;g419515fe0b_0_8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0" name="Google Shape;8520;g419515fe0b_0_8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9" name="Shape 8989"/>
        <p:cNvGrpSpPr/>
        <p:nvPr/>
      </p:nvGrpSpPr>
      <p:grpSpPr>
        <a:xfrm>
          <a:off x="0" y="0"/>
          <a:ext cx="0" cy="0"/>
          <a:chOff x="0" y="0"/>
          <a:chExt cx="0" cy="0"/>
        </a:xfrm>
      </p:grpSpPr>
      <p:sp>
        <p:nvSpPr>
          <p:cNvPr id="8990" name="Google Shape;8990;g419515fe0b_0_8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1" name="Google Shape;8991;g419515fe0b_0_8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E2A47"/>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0" name="Google Shape;130;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bit.ly/30B07Gq" TargetMode="External"/><Relationship Id="rId4" Type="http://schemas.openxmlformats.org/officeDocument/2006/relationships/hyperlink" Target="http://bit.ly/33VAFh3" TargetMode="External"/><Relationship Id="rId9" Type="http://schemas.openxmlformats.org/officeDocument/2006/relationships/slide" Target="/ppt/slides/slide27.xml"/><Relationship Id="rId5" Type="http://schemas.openxmlformats.org/officeDocument/2006/relationships/slide" Target="/ppt/slides/slide24.xml"/><Relationship Id="rId6" Type="http://schemas.openxmlformats.org/officeDocument/2006/relationships/slide" Target="/ppt/slides/slide25.xml"/><Relationship Id="rId7" Type="http://schemas.openxmlformats.org/officeDocument/2006/relationships/slide" Target="/ppt/slides/slide26.xml"/><Relationship Id="rId8" Type="http://schemas.openxmlformats.org/officeDocument/2006/relationships/slide" Target="/ppt/slides/slide26.xml"/><Relationship Id="rId11" Type="http://schemas.openxmlformats.org/officeDocument/2006/relationships/slide" Target="/ppt/slides/slide30.xml"/><Relationship Id="rId10"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bit.ly/2X9RQ9U" TargetMode="External"/><Relationship Id="rId4" Type="http://schemas.openxmlformats.org/officeDocument/2006/relationships/slide" Target="/ppt/slides/slide2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fonts.google.com/specimen/Exo+2" TargetMode="External"/><Relationship Id="rId4" Type="http://schemas.openxmlformats.org/officeDocument/2006/relationships/hyperlink" Target="https://fonts.google.com/specimen/Roboto+Condense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s://chrome.google.com/webstore/detail/flaticon-for-gsuit-gslide/haekgjfnhhdkgfgmldhfokhmfkgmcib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bit.ly/2X9RQ9U"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TXpdtzqM3ofwsOJi-4L_PPEAXBlvnCkeg81tv9x7aEA/copy"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8"/>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
        <p:nvSpPr>
          <p:cNvPr id="137" name="Google Shape;137;p28"/>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TECH</a:t>
            </a:r>
            <a:endParaRPr>
              <a:solidFill>
                <a:srgbClr val="434343"/>
              </a:solidFill>
            </a:endParaRPr>
          </a:p>
          <a:p>
            <a:pPr indent="0" lvl="0" marL="0" rtl="0" algn="r">
              <a:spcBef>
                <a:spcPts val="0"/>
              </a:spcBef>
              <a:spcAft>
                <a:spcPts val="0"/>
              </a:spcAft>
              <a:buNone/>
            </a:pPr>
            <a:r>
              <a:rPr lang="en">
                <a:solidFill>
                  <a:srgbClr val="434343"/>
                </a:solidFill>
              </a:rPr>
              <a:t>NEWSLETTER</a:t>
            </a:r>
            <a:endParaRPr>
              <a:solidFill>
                <a:srgbClr val="434343"/>
              </a:solidFill>
            </a:endParaRPr>
          </a:p>
        </p:txBody>
      </p:sp>
      <p:cxnSp>
        <p:nvCxnSpPr>
          <p:cNvPr id="138" name="Google Shape;138;p28"/>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cxnSp>
        <p:nvCxnSpPr>
          <p:cNvPr id="252" name="Google Shape;252;p37"/>
          <p:cNvCxnSpPr/>
          <p:nvPr/>
        </p:nvCxnSpPr>
        <p:spPr>
          <a:xfrm rot="10800000">
            <a:off x="3110698" y="1839575"/>
            <a:ext cx="6033300" cy="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7"/>
          <p:cNvCxnSpPr/>
          <p:nvPr/>
        </p:nvCxnSpPr>
        <p:spPr>
          <a:xfrm rot="10800000">
            <a:off x="4280098" y="2865400"/>
            <a:ext cx="4863900" cy="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7"/>
          <p:cNvCxnSpPr/>
          <p:nvPr/>
        </p:nvCxnSpPr>
        <p:spPr>
          <a:xfrm rot="10800000">
            <a:off x="5375998" y="3890867"/>
            <a:ext cx="37680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37"/>
          <p:cNvSpPr txBox="1"/>
          <p:nvPr>
            <p:ph idx="2" type="title"/>
          </p:nvPr>
        </p:nvSpPr>
        <p:spPr>
          <a:xfrm>
            <a:off x="1086651" y="14751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500</a:t>
            </a:r>
            <a:endParaRPr/>
          </a:p>
        </p:txBody>
      </p:sp>
      <p:sp>
        <p:nvSpPr>
          <p:cNvPr id="256" name="Google Shape;256;p37"/>
          <p:cNvSpPr txBox="1"/>
          <p:nvPr>
            <p:ph idx="3" type="title"/>
          </p:nvPr>
        </p:nvSpPr>
        <p:spPr>
          <a:xfrm>
            <a:off x="2298451" y="2475350"/>
            <a:ext cx="17637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100</a:t>
            </a:r>
            <a:endParaRPr/>
          </a:p>
        </p:txBody>
      </p:sp>
      <p:sp>
        <p:nvSpPr>
          <p:cNvPr id="257" name="Google Shape;257;p37"/>
          <p:cNvSpPr txBox="1"/>
          <p:nvPr>
            <p:ph idx="5" type="title"/>
          </p:nvPr>
        </p:nvSpPr>
        <p:spPr>
          <a:xfrm>
            <a:off x="3353176" y="35136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40</a:t>
            </a:r>
            <a:endParaRPr/>
          </a:p>
        </p:txBody>
      </p:sp>
      <p:sp>
        <p:nvSpPr>
          <p:cNvPr id="258" name="Google Shape;258;p37"/>
          <p:cNvSpPr/>
          <p:nvPr/>
        </p:nvSpPr>
        <p:spPr>
          <a:xfrm>
            <a:off x="3317622" y="1606925"/>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new clients last semester</a:t>
            </a:r>
            <a:endParaRPr>
              <a:solidFill>
                <a:schemeClr val="lt1"/>
              </a:solidFill>
            </a:endParaRPr>
          </a:p>
        </p:txBody>
      </p:sp>
      <p:sp>
        <p:nvSpPr>
          <p:cNvPr id="260" name="Google Shape;260;p37"/>
          <p:cNvSpPr/>
          <p:nvPr/>
        </p:nvSpPr>
        <p:spPr>
          <a:xfrm>
            <a:off x="4491465" y="2633500"/>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5580342" y="3658967"/>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ongoing projects</a:t>
            </a:r>
            <a:endParaRPr>
              <a:solidFill>
                <a:schemeClr val="lt1"/>
              </a:solidFill>
            </a:endParaRPr>
          </a:p>
        </p:txBody>
      </p:sp>
      <p:sp>
        <p:nvSpPr>
          <p:cNvPr id="263" name="Google Shape;263;p3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new employees last semester</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SECTOR NEWS</a:t>
            </a:r>
            <a:endParaRPr/>
          </a:p>
        </p:txBody>
      </p:sp>
      <p:sp>
        <p:nvSpPr>
          <p:cNvPr id="269" name="Google Shape;269;p38"/>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70" name="Google Shape;270;p38"/>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1" name="Google Shape;271;p38"/>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2" name="Google Shape;272;p38"/>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 which gives the planet its reddish cast</a:t>
            </a:r>
            <a:endParaRPr/>
          </a:p>
        </p:txBody>
      </p:sp>
      <p:sp>
        <p:nvSpPr>
          <p:cNvPr id="273" name="Google Shape;273;p38"/>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74" name="Google Shape;274;p38"/>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 It’s named after the Roman god of wealth and agriculture</a:t>
            </a:r>
            <a:endParaRPr/>
          </a:p>
          <a:p>
            <a:pPr indent="0" lvl="0" marL="0" rtl="0" algn="ctr">
              <a:spcBef>
                <a:spcPts val="0"/>
              </a:spcBef>
              <a:spcAft>
                <a:spcPts val="0"/>
              </a:spcAft>
              <a:buNone/>
            </a:pPr>
            <a:r>
              <a:t/>
            </a:r>
            <a:endParaRPr/>
          </a:p>
        </p:txBody>
      </p:sp>
      <p:cxnSp>
        <p:nvCxnSpPr>
          <p:cNvPr id="275" name="Google Shape;275;p38"/>
          <p:cNvCxnSpPr/>
          <p:nvPr/>
        </p:nvCxnSpPr>
        <p:spPr>
          <a:xfrm>
            <a:off x="3235200" y="2186175"/>
            <a:ext cx="0" cy="16476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38"/>
          <p:cNvCxnSpPr/>
          <p:nvPr/>
        </p:nvCxnSpPr>
        <p:spPr>
          <a:xfrm>
            <a:off x="5908800" y="2186175"/>
            <a:ext cx="0" cy="1647600"/>
          </a:xfrm>
          <a:prstGeom prst="straightConnector1">
            <a:avLst/>
          </a:prstGeom>
          <a:noFill/>
          <a:ln cap="flat" cmpd="sng" w="9525">
            <a:solidFill>
              <a:schemeClr val="dk2"/>
            </a:solidFill>
            <a:prstDash val="solid"/>
            <a:round/>
            <a:headEnd len="med" w="med" type="none"/>
            <a:tailEnd len="med" w="med" type="none"/>
          </a:ln>
        </p:spPr>
      </p:cxnSp>
      <p:sp>
        <p:nvSpPr>
          <p:cNvPr id="277" name="Google Shape;277;p38"/>
          <p:cNvSpPr/>
          <p:nvPr/>
        </p:nvSpPr>
        <p:spPr>
          <a:xfrm>
            <a:off x="1576050" y="18536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4249650" y="3516549"/>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p:nvPr/>
        </p:nvSpPr>
        <p:spPr>
          <a:xfrm>
            <a:off x="6923250" y="185516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38"/>
          <p:cNvGrpSpPr/>
          <p:nvPr/>
        </p:nvGrpSpPr>
        <p:grpSpPr>
          <a:xfrm>
            <a:off x="1733606" y="2012194"/>
            <a:ext cx="329595" cy="327598"/>
            <a:chOff x="-6689825" y="3992050"/>
            <a:chExt cx="293025" cy="291250"/>
          </a:xfrm>
        </p:grpSpPr>
        <p:sp>
          <p:nvSpPr>
            <p:cNvPr id="281" name="Google Shape;281;p3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38"/>
          <p:cNvGrpSpPr/>
          <p:nvPr/>
        </p:nvGrpSpPr>
        <p:grpSpPr>
          <a:xfrm>
            <a:off x="7080796" y="2013156"/>
            <a:ext cx="330494" cy="328723"/>
            <a:chOff x="-3031325" y="3597450"/>
            <a:chExt cx="293825" cy="292250"/>
          </a:xfrm>
        </p:grpSpPr>
        <p:sp>
          <p:nvSpPr>
            <p:cNvPr id="294" name="Google Shape;294;p3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38"/>
          <p:cNvGrpSpPr/>
          <p:nvPr/>
        </p:nvGrpSpPr>
        <p:grpSpPr>
          <a:xfrm>
            <a:off x="4406312" y="3674544"/>
            <a:ext cx="331366" cy="328695"/>
            <a:chOff x="-5613150" y="3991275"/>
            <a:chExt cx="294600" cy="292225"/>
          </a:xfrm>
        </p:grpSpPr>
        <p:sp>
          <p:nvSpPr>
            <p:cNvPr id="299" name="Google Shape;299;p3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9"/>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313" name="Google Shape;313;p39"/>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14" name="Google Shape;314;p39"/>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
        <p:nvSpPr>
          <p:cNvPr id="315" name="Google Shape;315;p39"/>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a:p>
        </p:txBody>
      </p:sp>
      <p:sp>
        <p:nvSpPr>
          <p:cNvPr id="321" name="Google Shape;321;p40"/>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22" name="Google Shape;322;p40"/>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in our Solar System</a:t>
            </a:r>
            <a:endParaRPr/>
          </a:p>
          <a:p>
            <a:pPr indent="0" lvl="0" marL="0" rtl="0" algn="ctr">
              <a:spcBef>
                <a:spcPts val="0"/>
              </a:spcBef>
              <a:spcAft>
                <a:spcPts val="0"/>
              </a:spcAft>
              <a:buNone/>
            </a:pPr>
            <a:r>
              <a:t/>
            </a:r>
            <a:endParaRPr/>
          </a:p>
        </p:txBody>
      </p:sp>
      <p:sp>
        <p:nvSpPr>
          <p:cNvPr id="323" name="Google Shape;323;p40"/>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24" name="Google Shape;324;p40"/>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 which gives the planet its reddish cast</a:t>
            </a:r>
            <a:endParaRPr/>
          </a:p>
          <a:p>
            <a:pPr indent="0" lvl="0" marL="0" rtl="0" algn="ctr">
              <a:spcBef>
                <a:spcPts val="0"/>
              </a:spcBef>
              <a:spcAft>
                <a:spcPts val="0"/>
              </a:spcAft>
              <a:buNone/>
            </a:pPr>
            <a:r>
              <a:t/>
            </a:r>
            <a:endParaRPr/>
          </a:p>
        </p:txBody>
      </p:sp>
      <p:sp>
        <p:nvSpPr>
          <p:cNvPr id="325" name="Google Shape;325;p40"/>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26" name="Google Shape;326;p40"/>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also the smallest one in our Solar System</a:t>
            </a:r>
            <a:endParaRPr/>
          </a:p>
          <a:p>
            <a:pPr indent="0" lvl="0" marL="0" rtl="0" algn="ctr">
              <a:spcBef>
                <a:spcPts val="0"/>
              </a:spcBef>
              <a:spcAft>
                <a:spcPts val="0"/>
              </a:spcAft>
              <a:buNone/>
            </a:pPr>
            <a:r>
              <a:t/>
            </a:r>
            <a:endParaRPr/>
          </a:p>
        </p:txBody>
      </p:sp>
      <p:sp>
        <p:nvSpPr>
          <p:cNvPr id="327" name="Google Shape;327;p40"/>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28" name="Google Shape;328;p40"/>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a:t>Jupiter is the biggest planet in our Solar System and also the fourth-brightest object in the sky</a:t>
            </a:r>
            <a:endParaRPr/>
          </a:p>
          <a:p>
            <a:pPr indent="0" lvl="0" marL="0" rtl="0" algn="ctr">
              <a:spcBef>
                <a:spcPts val="0"/>
              </a:spcBef>
              <a:spcAft>
                <a:spcPts val="0"/>
              </a:spcAft>
              <a:buNone/>
            </a:pPr>
            <a:r>
              <a:t/>
            </a:r>
            <a:endParaRPr/>
          </a:p>
        </p:txBody>
      </p:sp>
      <p:sp>
        <p:nvSpPr>
          <p:cNvPr id="329" name="Google Shape;329;p40"/>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30" name="Google Shape;330;p40"/>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a:p>
            <a:pPr indent="0" lvl="0" marL="0" rtl="0" algn="ctr">
              <a:spcBef>
                <a:spcPts val="0"/>
              </a:spcBef>
              <a:spcAft>
                <a:spcPts val="0"/>
              </a:spcAft>
              <a:buNone/>
            </a:pPr>
            <a:r>
              <a:t/>
            </a:r>
            <a:endParaRPr/>
          </a:p>
        </p:txBody>
      </p:sp>
      <p:sp>
        <p:nvSpPr>
          <p:cNvPr id="331" name="Google Shape;331;p40"/>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32" name="Google Shape;332;p40"/>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planet. It’s a gas giant, composed mostly of hydrogen and helium</a:t>
            </a:r>
            <a:endParaRPr/>
          </a:p>
        </p:txBody>
      </p:sp>
      <p:cxnSp>
        <p:nvCxnSpPr>
          <p:cNvPr id="333" name="Google Shape;333;p40"/>
          <p:cNvCxnSpPr/>
          <p:nvPr/>
        </p:nvCxnSpPr>
        <p:spPr>
          <a:xfrm rot="10800000">
            <a:off x="-49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40"/>
          <p:cNvCxnSpPr/>
          <p:nvPr/>
        </p:nvCxnSpPr>
        <p:spPr>
          <a:xfrm rot="10800000">
            <a:off x="3886250" y="3461525"/>
            <a:ext cx="5293800" cy="0"/>
          </a:xfrm>
          <a:prstGeom prst="straightConnector1">
            <a:avLst/>
          </a:prstGeom>
          <a:noFill/>
          <a:ln cap="flat" cmpd="sng" w="9525">
            <a:solidFill>
              <a:schemeClr val="dk2"/>
            </a:solidFill>
            <a:prstDash val="solid"/>
            <a:round/>
            <a:headEnd len="med" w="med" type="none"/>
            <a:tailEnd len="med" w="med" type="none"/>
          </a:ln>
        </p:spPr>
      </p:cxnSp>
      <p:grpSp>
        <p:nvGrpSpPr>
          <p:cNvPr id="335" name="Google Shape;335;p40"/>
          <p:cNvGrpSpPr/>
          <p:nvPr/>
        </p:nvGrpSpPr>
        <p:grpSpPr>
          <a:xfrm>
            <a:off x="2828333" y="1307814"/>
            <a:ext cx="278692" cy="331130"/>
            <a:chOff x="-48233050" y="3569725"/>
            <a:chExt cx="252050" cy="299475"/>
          </a:xfrm>
        </p:grpSpPr>
        <p:sp>
          <p:nvSpPr>
            <p:cNvPr id="336" name="Google Shape;336;p4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0"/>
          <p:cNvGrpSpPr/>
          <p:nvPr/>
        </p:nvGrpSpPr>
        <p:grpSpPr>
          <a:xfrm>
            <a:off x="1189260" y="1308215"/>
            <a:ext cx="330936" cy="330743"/>
            <a:chOff x="-49764975" y="3183375"/>
            <a:chExt cx="299300" cy="299125"/>
          </a:xfrm>
        </p:grpSpPr>
        <p:sp>
          <p:nvSpPr>
            <p:cNvPr id="340" name="Google Shape;340;p4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40"/>
          <p:cNvGrpSpPr/>
          <p:nvPr/>
        </p:nvGrpSpPr>
        <p:grpSpPr>
          <a:xfrm>
            <a:off x="4414286" y="1311087"/>
            <a:ext cx="332677" cy="330964"/>
            <a:chOff x="-47155575" y="3200500"/>
            <a:chExt cx="300875" cy="299325"/>
          </a:xfrm>
        </p:grpSpPr>
        <p:sp>
          <p:nvSpPr>
            <p:cNvPr id="350" name="Google Shape;350;p4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0"/>
          <p:cNvGrpSpPr/>
          <p:nvPr/>
        </p:nvGrpSpPr>
        <p:grpSpPr>
          <a:xfrm>
            <a:off x="4431899" y="3043763"/>
            <a:ext cx="330936" cy="330107"/>
            <a:chOff x="-47154000" y="3939275"/>
            <a:chExt cx="299300" cy="298550"/>
          </a:xfrm>
        </p:grpSpPr>
        <p:sp>
          <p:nvSpPr>
            <p:cNvPr id="357" name="Google Shape;357;p4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0"/>
          <p:cNvGrpSpPr/>
          <p:nvPr/>
        </p:nvGrpSpPr>
        <p:grpSpPr>
          <a:xfrm>
            <a:off x="7701924" y="3056473"/>
            <a:ext cx="336507" cy="336507"/>
            <a:chOff x="3271200" y="1435075"/>
            <a:chExt cx="481825" cy="481825"/>
          </a:xfrm>
        </p:grpSpPr>
        <p:sp>
          <p:nvSpPr>
            <p:cNvPr id="362" name="Google Shape;362;p4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 name="Google Shape;363;p4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4" name="Google Shape;364;p40"/>
          <p:cNvGrpSpPr/>
          <p:nvPr/>
        </p:nvGrpSpPr>
        <p:grpSpPr>
          <a:xfrm>
            <a:off x="6064921" y="3041415"/>
            <a:ext cx="334924" cy="334820"/>
            <a:chOff x="5642475" y="1435075"/>
            <a:chExt cx="481975" cy="481825"/>
          </a:xfrm>
        </p:grpSpPr>
        <p:sp>
          <p:nvSpPr>
            <p:cNvPr id="365" name="Google Shape;365;p4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 name="Google Shape;366;p4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 name="Google Shape;367;p4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1"/>
          <p:cNvSpPr/>
          <p:nvPr/>
        </p:nvSpPr>
        <p:spPr>
          <a:xfrm flipH="1" rot="-5400000">
            <a:off x="5399608" y="1821475"/>
            <a:ext cx="1975500" cy="26289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p41"/>
          <p:cNvCxnSpPr/>
          <p:nvPr/>
        </p:nvCxnSpPr>
        <p:spPr>
          <a:xfrm rot="10800000">
            <a:off x="6682358" y="2949500"/>
            <a:ext cx="2589600" cy="0"/>
          </a:xfrm>
          <a:prstGeom prst="straightConnector1">
            <a:avLst/>
          </a:prstGeom>
          <a:noFill/>
          <a:ln cap="flat" cmpd="sng" w="9525">
            <a:solidFill>
              <a:schemeClr val="dk1"/>
            </a:solidFill>
            <a:prstDash val="solid"/>
            <a:round/>
            <a:headEnd len="med" w="med" type="none"/>
            <a:tailEnd len="med" w="med" type="none"/>
          </a:ln>
        </p:spPr>
      </p:cxnSp>
      <p:sp>
        <p:nvSpPr>
          <p:cNvPr id="374" name="Google Shape;374;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REVIEWS</a:t>
            </a:r>
            <a:endParaRPr/>
          </a:p>
        </p:txBody>
      </p:sp>
      <p:sp>
        <p:nvSpPr>
          <p:cNvPr id="375" name="Google Shape;375;p41"/>
          <p:cNvSpPr/>
          <p:nvPr/>
        </p:nvSpPr>
        <p:spPr>
          <a:xfrm rot="5400000">
            <a:off x="1759800" y="1039900"/>
            <a:ext cx="1975500" cy="26310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41"/>
          <p:cNvCxnSpPr/>
          <p:nvPr/>
        </p:nvCxnSpPr>
        <p:spPr>
          <a:xfrm rot="10800000">
            <a:off x="-21400" y="2148175"/>
            <a:ext cx="2441100" cy="0"/>
          </a:xfrm>
          <a:prstGeom prst="straightConnector1">
            <a:avLst/>
          </a:prstGeom>
          <a:noFill/>
          <a:ln cap="flat" cmpd="sng" w="9525">
            <a:solidFill>
              <a:schemeClr val="dk1"/>
            </a:solidFill>
            <a:prstDash val="solid"/>
            <a:round/>
            <a:headEnd len="med" w="med" type="none"/>
            <a:tailEnd len="med" w="med" type="none"/>
          </a:ln>
        </p:spPr>
      </p:cxnSp>
      <p:sp>
        <p:nvSpPr>
          <p:cNvPr id="377" name="Google Shape;377;p41"/>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RICHARD ROE</a:t>
            </a:r>
            <a:endParaRPr>
              <a:solidFill>
                <a:schemeClr val="lt1"/>
              </a:solidFill>
            </a:endParaRPr>
          </a:p>
        </p:txBody>
      </p:sp>
      <p:sp>
        <p:nvSpPr>
          <p:cNvPr id="378" name="Google Shape;378;p41"/>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“Neptune is the farthest planet from the Sun and the fourth-largest in our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79" name="Google Shape;379;p41"/>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HELENA PATTERSON</a:t>
            </a:r>
            <a:endParaRPr>
              <a:solidFill>
                <a:schemeClr val="lt1"/>
              </a:solidFill>
            </a:endParaRPr>
          </a:p>
        </p:txBody>
      </p:sp>
      <p:sp>
        <p:nvSpPr>
          <p:cNvPr id="380" name="Google Shape;380;p41"/>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“Despite being red, Mars is a cold place. It’s full of iron oxide dust, which gives the planet its reddish cast”</a:t>
            </a:r>
            <a:endParaRPr>
              <a:solidFill>
                <a:schemeClr val="lt1"/>
              </a:solidFill>
            </a:endParaRPr>
          </a:p>
          <a:p>
            <a:pPr indent="0" lvl="0" marL="0" rtl="0" algn="r">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2"/>
          <p:cNvSpPr/>
          <p:nvPr/>
        </p:nvSpPr>
        <p:spPr>
          <a:xfrm>
            <a:off x="1508225" y="1359425"/>
            <a:ext cx="6019500" cy="2778300"/>
          </a:xfrm>
          <a:prstGeom prst="snip2DiagRect">
            <a:avLst>
              <a:gd fmla="val 1825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t>
            </a:r>
            <a:endParaRPr/>
          </a:p>
        </p:txBody>
      </p:sp>
      <p:graphicFrame>
        <p:nvGraphicFramePr>
          <p:cNvPr id="387" name="Google Shape;387;p42"/>
          <p:cNvGraphicFramePr/>
          <p:nvPr/>
        </p:nvGraphicFramePr>
        <p:xfrm>
          <a:off x="1618875" y="1343925"/>
          <a:ext cx="3000000" cy="3000000"/>
        </p:xfrm>
        <a:graphic>
          <a:graphicData uri="http://schemas.openxmlformats.org/drawingml/2006/table">
            <a:tbl>
              <a:tblPr>
                <a:noFill/>
                <a:tableStyleId>{C7BCFFA6-3B31-4B29-8FA2-BB7DB613E507}</a:tableStyleId>
              </a:tblPr>
              <a:tblGrid>
                <a:gridCol w="1181250"/>
                <a:gridCol w="1181250"/>
                <a:gridCol w="1181250"/>
                <a:gridCol w="1181250"/>
                <a:gridCol w="1181250"/>
              </a:tblGrid>
              <a:tr h="698450">
                <a:tc>
                  <a:txBody>
                    <a:bodyPr/>
                    <a:lstStyle/>
                    <a:p>
                      <a:pPr indent="0" lvl="0" marL="0" rtl="0" algn="ctr">
                        <a:spcBef>
                          <a:spcPts val="0"/>
                        </a:spcBef>
                        <a:spcAft>
                          <a:spcPts val="0"/>
                        </a:spcAft>
                        <a:buNone/>
                      </a:pPr>
                      <a:r>
                        <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VENUS</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MERCURY</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MARS</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388" name="Google Shape;388;p42"/>
          <p:cNvCxnSpPr/>
          <p:nvPr/>
        </p:nvCxnSpPr>
        <p:spPr>
          <a:xfrm rot="10800000">
            <a:off x="-6750" y="2740825"/>
            <a:ext cx="2062800" cy="0"/>
          </a:xfrm>
          <a:prstGeom prst="straightConnector1">
            <a:avLst/>
          </a:prstGeom>
          <a:noFill/>
          <a:ln cap="flat" cmpd="sng" w="9525">
            <a:solidFill>
              <a:schemeClr val="dk1"/>
            </a:solidFill>
            <a:prstDash val="solid"/>
            <a:round/>
            <a:headEnd len="med" w="med" type="none"/>
            <a:tailEnd len="med" w="med" type="none"/>
          </a:ln>
        </p:spPr>
      </p:cxnSp>
      <p:cxnSp>
        <p:nvCxnSpPr>
          <p:cNvPr id="389" name="Google Shape;389;p42"/>
          <p:cNvCxnSpPr/>
          <p:nvPr/>
        </p:nvCxnSpPr>
        <p:spPr>
          <a:xfrm rot="10800000">
            <a:off x="-6750" y="3439275"/>
            <a:ext cx="2062800" cy="0"/>
          </a:xfrm>
          <a:prstGeom prst="straightConnector1">
            <a:avLst/>
          </a:prstGeom>
          <a:noFill/>
          <a:ln cap="flat" cmpd="sng" w="9525">
            <a:solidFill>
              <a:schemeClr val="dk1"/>
            </a:solidFill>
            <a:prstDash val="solid"/>
            <a:round/>
            <a:headEnd len="med" w="med" type="none"/>
            <a:tailEnd len="med" w="med" type="none"/>
          </a:ln>
        </p:spPr>
      </p:cxnSp>
      <p:cxnSp>
        <p:nvCxnSpPr>
          <p:cNvPr id="390" name="Google Shape;390;p42"/>
          <p:cNvCxnSpPr/>
          <p:nvPr/>
        </p:nvCxnSpPr>
        <p:spPr>
          <a:xfrm>
            <a:off x="1508225" y="2740825"/>
            <a:ext cx="5769000" cy="0"/>
          </a:xfrm>
          <a:prstGeom prst="straightConnector1">
            <a:avLst/>
          </a:prstGeom>
          <a:noFill/>
          <a:ln cap="flat" cmpd="sng" w="9525">
            <a:solidFill>
              <a:schemeClr val="lt1"/>
            </a:solidFill>
            <a:prstDash val="solid"/>
            <a:round/>
            <a:headEnd len="med" w="med" type="none"/>
            <a:tailEnd len="med" w="med" type="none"/>
          </a:ln>
        </p:spPr>
      </p:cxnSp>
      <p:cxnSp>
        <p:nvCxnSpPr>
          <p:cNvPr id="391" name="Google Shape;391;p42"/>
          <p:cNvCxnSpPr/>
          <p:nvPr/>
        </p:nvCxnSpPr>
        <p:spPr>
          <a:xfrm>
            <a:off x="1508225" y="3439275"/>
            <a:ext cx="5769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3"/>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397" name="Google Shape;397;p43"/>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98" name="Google Shape;398;p43"/>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399" name="Google Shape;399;p43"/>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44"/>
          <p:cNvPicPr preferRelativeResize="0"/>
          <p:nvPr/>
        </p:nvPicPr>
        <p:blipFill rotWithShape="1">
          <a:blip r:embed="rId3">
            <a:alphaModFix/>
          </a:blip>
          <a:srcRect b="42941" l="19063" r="19063" t="0"/>
          <a:stretch/>
        </p:blipFill>
        <p:spPr>
          <a:xfrm>
            <a:off x="746200" y="2897575"/>
            <a:ext cx="1255200" cy="1710000"/>
          </a:xfrm>
          <a:prstGeom prst="snip2DiagRect">
            <a:avLst>
              <a:gd fmla="val 0" name="adj1"/>
              <a:gd fmla="val 16667" name="adj2"/>
            </a:avLst>
          </a:prstGeom>
          <a:noFill/>
          <a:ln>
            <a:noFill/>
          </a:ln>
        </p:spPr>
      </p:pic>
      <p:pic>
        <p:nvPicPr>
          <p:cNvPr id="405" name="Google Shape;405;p44"/>
          <p:cNvPicPr preferRelativeResize="0"/>
          <p:nvPr/>
        </p:nvPicPr>
        <p:blipFill rotWithShape="1">
          <a:blip r:embed="rId4">
            <a:alphaModFix/>
          </a:blip>
          <a:srcRect b="34413" l="23591" r="40874" t="0"/>
          <a:stretch/>
        </p:blipFill>
        <p:spPr>
          <a:xfrm>
            <a:off x="7142600" y="2897575"/>
            <a:ext cx="1255200" cy="1710000"/>
          </a:xfrm>
          <a:prstGeom prst="snip2DiagRect">
            <a:avLst>
              <a:gd fmla="val 0" name="adj1"/>
              <a:gd fmla="val 16667" name="adj2"/>
            </a:avLst>
          </a:prstGeom>
          <a:noFill/>
          <a:ln>
            <a:noFill/>
          </a:ln>
        </p:spPr>
      </p:pic>
      <p:pic>
        <p:nvPicPr>
          <p:cNvPr id="406" name="Google Shape;406;p44"/>
          <p:cNvPicPr preferRelativeResize="0"/>
          <p:nvPr/>
        </p:nvPicPr>
        <p:blipFill rotWithShape="1">
          <a:blip r:embed="rId5">
            <a:alphaModFix/>
          </a:blip>
          <a:srcRect b="44453" l="26195" r="20442" t="7017"/>
          <a:stretch/>
        </p:blipFill>
        <p:spPr>
          <a:xfrm>
            <a:off x="7142600" y="977800"/>
            <a:ext cx="1255200" cy="1710000"/>
          </a:xfrm>
          <a:prstGeom prst="snip2DiagRect">
            <a:avLst>
              <a:gd fmla="val 0" name="adj1"/>
              <a:gd fmla="val 16667" name="adj2"/>
            </a:avLst>
          </a:prstGeom>
          <a:noFill/>
          <a:ln>
            <a:noFill/>
          </a:ln>
        </p:spPr>
      </p:pic>
      <p:pic>
        <p:nvPicPr>
          <p:cNvPr id="407" name="Google Shape;407;p44"/>
          <p:cNvPicPr preferRelativeResize="0"/>
          <p:nvPr/>
        </p:nvPicPr>
        <p:blipFill rotWithShape="1">
          <a:blip r:embed="rId6">
            <a:alphaModFix/>
          </a:blip>
          <a:srcRect b="40134" l="35153" r="27877" t="0"/>
          <a:stretch/>
        </p:blipFill>
        <p:spPr>
          <a:xfrm>
            <a:off x="746200" y="977800"/>
            <a:ext cx="1255200" cy="1710000"/>
          </a:xfrm>
          <a:prstGeom prst="snip2DiagRect">
            <a:avLst>
              <a:gd fmla="val 0" name="adj1"/>
              <a:gd fmla="val 16667" name="adj2"/>
            </a:avLst>
          </a:prstGeom>
          <a:noFill/>
          <a:ln>
            <a:noFill/>
          </a:ln>
        </p:spPr>
      </p:pic>
      <p:sp>
        <p:nvSpPr>
          <p:cNvPr id="408" name="Google Shape;408;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cxnSp>
        <p:nvCxnSpPr>
          <p:cNvPr id="409" name="Google Shape;409;p44"/>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44"/>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MARY RUIZ</a:t>
            </a:r>
            <a:endParaRPr/>
          </a:p>
        </p:txBody>
      </p:sp>
      <p:sp>
        <p:nvSpPr>
          <p:cNvPr id="411" name="Google Shape;411;p44"/>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 in our Solar System</a:t>
            </a:r>
            <a:endParaRPr/>
          </a:p>
        </p:txBody>
      </p:sp>
      <p:sp>
        <p:nvSpPr>
          <p:cNvPr id="412" name="Google Shape;412;p44"/>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JONATHAN DOE</a:t>
            </a:r>
            <a:endParaRPr/>
          </a:p>
        </p:txBody>
      </p:sp>
      <p:sp>
        <p:nvSpPr>
          <p:cNvPr id="413" name="Google Shape;413;p44"/>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our Solar System</a:t>
            </a:r>
            <a:endParaRPr/>
          </a:p>
          <a:p>
            <a:pPr indent="0" lvl="0" marL="0" rtl="0" algn="l">
              <a:spcBef>
                <a:spcPts val="0"/>
              </a:spcBef>
              <a:spcAft>
                <a:spcPts val="0"/>
              </a:spcAft>
              <a:buNone/>
            </a:pPr>
            <a:r>
              <a:t/>
            </a:r>
            <a:endParaRPr/>
          </a:p>
        </p:txBody>
      </p:sp>
      <p:sp>
        <p:nvSpPr>
          <p:cNvPr id="414" name="Google Shape;414;p44"/>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JOHN SMITH</a:t>
            </a:r>
            <a:endParaRPr/>
          </a:p>
        </p:txBody>
      </p:sp>
      <p:sp>
        <p:nvSpPr>
          <p:cNvPr id="415" name="Google Shape;415;p44"/>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 cold place, not hot. It’s full of iron oxide dust, which gives the planet its reddish cast</a:t>
            </a:r>
            <a:endParaRPr/>
          </a:p>
          <a:p>
            <a:pPr indent="0" lvl="0" marL="0" rtl="0" algn="r">
              <a:spcBef>
                <a:spcPts val="0"/>
              </a:spcBef>
              <a:spcAft>
                <a:spcPts val="0"/>
              </a:spcAft>
              <a:buNone/>
            </a:pPr>
            <a:r>
              <a:t/>
            </a:r>
            <a:endParaRPr/>
          </a:p>
        </p:txBody>
      </p:sp>
      <p:sp>
        <p:nvSpPr>
          <p:cNvPr id="416" name="Google Shape;416;p44"/>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MINA HAWKINS</a:t>
            </a:r>
            <a:endParaRPr/>
          </a:p>
        </p:txBody>
      </p:sp>
      <p:sp>
        <p:nvSpPr>
          <p:cNvPr id="417" name="Google Shape;417;p44"/>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a:t>
            </a:r>
            <a:endParaRPr/>
          </a:p>
          <a:p>
            <a:pPr indent="0" lvl="0" marL="0" rtl="0" algn="r">
              <a:spcBef>
                <a:spcPts val="0"/>
              </a:spcBef>
              <a:spcAft>
                <a:spcPts val="0"/>
              </a:spcAft>
              <a:buNone/>
            </a:pPr>
            <a:r>
              <a:t/>
            </a:r>
            <a:endParaRPr/>
          </a:p>
        </p:txBody>
      </p:sp>
      <p:cxnSp>
        <p:nvCxnSpPr>
          <p:cNvPr id="418" name="Google Shape;418;p44"/>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b="3127" l="0" r="0" t="12341"/>
          <a:stretch/>
        </p:blipFill>
        <p:spPr>
          <a:xfrm>
            <a:off x="0" y="0"/>
            <a:ext cx="9144000" cy="5143500"/>
          </a:xfrm>
          <a:prstGeom prst="snip2DiagRect">
            <a:avLst>
              <a:gd fmla="val 0" name="adj1"/>
              <a:gd fmla="val 0" name="adj2"/>
            </a:avLst>
          </a:prstGeom>
          <a:noFill/>
          <a:ln>
            <a:noFill/>
          </a:ln>
        </p:spPr>
      </p:pic>
      <p:sp>
        <p:nvSpPr>
          <p:cNvPr id="424" name="Google Shape;424;p45"/>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AWESOME WORDS</a:t>
            </a:r>
            <a:endParaRPr>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cap="flat" cmpd="sng" w="9525">
            <a:solidFill>
              <a:schemeClr val="lt1"/>
            </a:solidFill>
            <a:prstDash val="solid"/>
            <a:round/>
            <a:headEnd len="med" w="med" type="none"/>
            <a:tailEnd len="med" w="med" type="none"/>
          </a:ln>
        </p:spPr>
      </p:cxnSp>
      <p:cxnSp>
        <p:nvCxnSpPr>
          <p:cNvPr id="426" name="Google Shape;426;p45"/>
          <p:cNvCxnSpPr/>
          <p:nvPr/>
        </p:nvCxnSpPr>
        <p:spPr>
          <a:xfrm rot="10800000">
            <a:off x="4389425" y="2962350"/>
            <a:ext cx="474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6"/>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432" name="Google Shape;432;p46"/>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433" name="Google Shape;433;p46"/>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434" name="Google Shape;434;p46"/>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870650" y="1296600"/>
            <a:ext cx="6919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what you’ll find in this Slidesgo template: </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304800" lvl="0" marL="457200" rtl="0" algn="l">
              <a:spcBef>
                <a:spcPts val="0"/>
              </a:spcBef>
              <a:spcAft>
                <a:spcPts val="0"/>
              </a:spcAft>
              <a:buClr>
                <a:schemeClr val="dk1"/>
              </a:buClr>
              <a:buSzPts val="1200"/>
              <a:buFont typeface="Roboto Condensed"/>
              <a:buAutoNum type="arabicPeriod"/>
            </a:pPr>
            <a:r>
              <a:rPr lang="en">
                <a:solidFill>
                  <a:schemeClr val="dk1"/>
                </a:solidFill>
              </a:rPr>
              <a:t>A slide structure based on a newsletter, which you can easily adapt to your needs. For more info on how to edit the template, please visit </a:t>
            </a:r>
            <a:r>
              <a:rPr b="1" lang="en">
                <a:solidFill>
                  <a:schemeClr val="dk1"/>
                </a:solidFill>
                <a:uFill>
                  <a:noFill/>
                </a:uFill>
                <a:latin typeface="Roboto Condensed"/>
                <a:ea typeface="Roboto Condensed"/>
                <a:cs typeface="Roboto Condensed"/>
                <a:sym typeface="Roboto Condensed"/>
                <a:hlinkClick r:id="rId3"/>
              </a:rPr>
              <a:t>Slidesgo School</a:t>
            </a:r>
            <a:r>
              <a:rPr lang="en">
                <a:solidFill>
                  <a:schemeClr val="dk1"/>
                </a:solidFill>
              </a:rPr>
              <a:t> or read our </a:t>
            </a:r>
            <a:r>
              <a:rPr b="1" lang="en">
                <a:solidFill>
                  <a:schemeClr val="dk1"/>
                </a:solidFill>
                <a:uFill>
                  <a:noFill/>
                </a:uFill>
                <a:latin typeface="Roboto Condensed"/>
                <a:ea typeface="Roboto Condensed"/>
                <a:cs typeface="Roboto Condensed"/>
                <a:sym typeface="Roboto Condensed"/>
                <a:hlinkClick r:id="rId4"/>
              </a:rPr>
              <a:t>FAQs</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Font typeface="Roboto Condensed"/>
              <a:buAutoNum type="arabicPeriod"/>
            </a:pPr>
            <a:r>
              <a:rPr lang="en">
                <a:solidFill>
                  <a:schemeClr val="dk1"/>
                </a:solidFill>
              </a:rPr>
              <a:t>A </a:t>
            </a:r>
            <a:r>
              <a:rPr b="1" lang="en">
                <a:solidFill>
                  <a:schemeClr val="dk1"/>
                </a:solidFill>
                <a:uFill>
                  <a:noFill/>
                </a:uFill>
                <a:latin typeface="Roboto Condensed"/>
                <a:ea typeface="Roboto Condensed"/>
                <a:cs typeface="Roboto Condensed"/>
                <a:sym typeface="Roboto Condensed"/>
                <a:hlinkClick action="ppaction://hlinksldjump" r:id="rId5"/>
              </a:rPr>
              <a:t>thanks </a:t>
            </a:r>
            <a:r>
              <a:rPr lang="en">
                <a:solidFill>
                  <a:schemeClr val="dk1"/>
                </a:solidFill>
              </a:rPr>
              <a:t>slide, which you must keep so that proper credits for our design are given.</a:t>
            </a:r>
            <a:endParaRPr>
              <a:solidFill>
                <a:schemeClr val="dk1"/>
              </a:solidFill>
            </a:endParaRPr>
          </a:p>
          <a:p>
            <a:pPr indent="-304800" lvl="0" marL="457200" rtl="0" algn="l">
              <a:spcBef>
                <a:spcPts val="0"/>
              </a:spcBef>
              <a:spcAft>
                <a:spcPts val="0"/>
              </a:spcAft>
              <a:buClr>
                <a:schemeClr val="dk1"/>
              </a:buClr>
              <a:buSzPts val="1200"/>
              <a:buFont typeface="Roboto Condensed"/>
              <a:buAutoNum type="arabicPeriod"/>
            </a:pPr>
            <a:r>
              <a:rPr lang="en">
                <a:solidFill>
                  <a:schemeClr val="dk1"/>
                </a:solidFill>
              </a:rPr>
              <a:t>A </a:t>
            </a:r>
            <a:r>
              <a:rPr b="1" lang="en">
                <a:solidFill>
                  <a:schemeClr val="dk1"/>
                </a:solidFill>
                <a:uFill>
                  <a:noFill/>
                </a:uFill>
                <a:latin typeface="Roboto Condensed"/>
                <a:ea typeface="Roboto Condensed"/>
                <a:cs typeface="Roboto Condensed"/>
                <a:sym typeface="Roboto Condensed"/>
                <a:hlinkClick action="ppaction://hlinksldjump" r:id="rId6"/>
              </a:rPr>
              <a:t>resources </a:t>
            </a:r>
            <a:r>
              <a:rPr lang="en">
                <a:solidFill>
                  <a:schemeClr val="dk1"/>
                </a:solidFill>
              </a:rPr>
              <a:t>slide, where you’ll find links to all the elements used in the template.</a:t>
            </a:r>
            <a:endParaRPr>
              <a:solidFill>
                <a:schemeClr val="dk1"/>
              </a:solidFill>
            </a:endParaRPr>
          </a:p>
          <a:p>
            <a:pPr indent="-304800" lvl="0" marL="457200" rtl="0" algn="l">
              <a:spcBef>
                <a:spcPts val="0"/>
              </a:spcBef>
              <a:spcAft>
                <a:spcPts val="0"/>
              </a:spcAft>
              <a:buClr>
                <a:schemeClr val="dk1"/>
              </a:buClr>
              <a:buSzPts val="1200"/>
              <a:buFont typeface="Arial"/>
              <a:buAutoNum type="arabicPeriod"/>
            </a:pPr>
            <a:r>
              <a:rPr b="1" lang="en">
                <a:solidFill>
                  <a:schemeClr val="dk1"/>
                </a:solidFill>
                <a:uFill>
                  <a:noFill/>
                </a:uFill>
                <a:latin typeface="Roboto Condensed"/>
                <a:ea typeface="Roboto Condensed"/>
                <a:cs typeface="Roboto Condensed"/>
                <a:sym typeface="Roboto Condensed"/>
                <a:hlinkClick action="ppaction://hlinksldjump" r:id="rId7"/>
              </a:rPr>
              <a:t>Instructions for use</a:t>
            </a:r>
            <a:r>
              <a:rPr lang="en"/>
              <a:t>.</a:t>
            </a:r>
            <a:r>
              <a:rPr b="1" lang="en">
                <a:solidFill>
                  <a:schemeClr val="dk1"/>
                </a:solidFill>
                <a:uFill>
                  <a:noFill/>
                </a:uFill>
                <a:latin typeface="Roboto Condensed"/>
                <a:ea typeface="Roboto Condensed"/>
                <a:cs typeface="Roboto Condensed"/>
                <a:sym typeface="Roboto Condensed"/>
                <a:hlinkClick action="ppaction://hlinksldjump" r:id="rId8"/>
              </a:rPr>
              <a:t> </a:t>
            </a:r>
            <a:endParaRPr b="1">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n">
                <a:solidFill>
                  <a:schemeClr val="dk1"/>
                </a:solidFill>
              </a:rPr>
              <a:t>Final slides with: </a:t>
            </a:r>
            <a:endParaRPr>
              <a:solidFill>
                <a:schemeClr val="dk1"/>
              </a:solidFill>
            </a:endParaRPr>
          </a:p>
          <a:p>
            <a:pPr indent="-304800" lvl="0" marL="914400" rtl="0" algn="l">
              <a:spcBef>
                <a:spcPts val="0"/>
              </a:spcBef>
              <a:spcAft>
                <a:spcPts val="0"/>
              </a:spcAft>
              <a:buClr>
                <a:schemeClr val="dk1"/>
              </a:buClr>
              <a:buSzPts val="1200"/>
              <a:buChar char="●"/>
            </a:pPr>
            <a:r>
              <a:rPr lang="en">
                <a:solidFill>
                  <a:schemeClr val="dk1"/>
                </a:solidFill>
              </a:rPr>
              <a:t>The</a:t>
            </a:r>
            <a:r>
              <a:rPr b="1" lang="en">
                <a:solidFill>
                  <a:schemeClr val="dk1"/>
                </a:solidFill>
                <a:uFill>
                  <a:noFill/>
                </a:uFill>
                <a:latin typeface="Roboto Condensed"/>
                <a:ea typeface="Roboto Condensed"/>
                <a:cs typeface="Roboto Condensed"/>
                <a:sym typeface="Roboto Condensed"/>
                <a:hlinkClick action="ppaction://hlinksldjump" r:id="rId9"/>
              </a:rPr>
              <a:t> fonts and colors</a:t>
            </a:r>
            <a:r>
              <a:rPr lang="en">
                <a:solidFill>
                  <a:schemeClr val="dk1"/>
                </a:solidFill>
              </a:rPr>
              <a:t> used in the template.</a:t>
            </a:r>
            <a:endParaRPr>
              <a:solidFill>
                <a:schemeClr val="dk1"/>
              </a:solidFill>
            </a:endParaRPr>
          </a:p>
          <a:p>
            <a:pPr indent="-304800" lvl="0" marL="914400" rtl="0" algn="l">
              <a:spcBef>
                <a:spcPts val="0"/>
              </a:spcBef>
              <a:spcAft>
                <a:spcPts val="0"/>
              </a:spcAft>
              <a:buClr>
                <a:schemeClr val="dk1"/>
              </a:buClr>
              <a:buSzPts val="1200"/>
              <a:buChar char="●"/>
            </a:pPr>
            <a:r>
              <a:rPr lang="en">
                <a:solidFill>
                  <a:schemeClr val="dk1"/>
                </a:solidFill>
              </a:rPr>
              <a:t>More</a:t>
            </a:r>
            <a:r>
              <a:rPr b="1" lang="en">
                <a:solidFill>
                  <a:schemeClr val="dk1"/>
                </a:solidFill>
                <a:uFill>
                  <a:noFill/>
                </a:uFill>
                <a:latin typeface="Roboto Condensed"/>
                <a:ea typeface="Roboto Condensed"/>
                <a:cs typeface="Roboto Condensed"/>
                <a:sym typeface="Roboto Condensed"/>
                <a:hlinkClick action="ppaction://hlinksldjump" r:id="rId10"/>
              </a:rPr>
              <a:t> infographic resources</a:t>
            </a:r>
            <a:r>
              <a:rPr lang="en">
                <a:solidFill>
                  <a:schemeClr val="dk1"/>
                </a:solidFill>
              </a:rPr>
              <a:t>, whose size and color can be edited. </a:t>
            </a:r>
            <a:endParaRPr>
              <a:solidFill>
                <a:schemeClr val="dk1"/>
              </a:solidFill>
            </a:endParaRPr>
          </a:p>
          <a:p>
            <a:pPr indent="-304800" lvl="0" marL="914400" rtl="0" algn="l">
              <a:spcBef>
                <a:spcPts val="0"/>
              </a:spcBef>
              <a:spcAft>
                <a:spcPts val="0"/>
              </a:spcAft>
              <a:buClr>
                <a:schemeClr val="dk1"/>
              </a:buClr>
              <a:buSzPts val="1200"/>
              <a:buChar char="●"/>
            </a:pPr>
            <a:r>
              <a:rPr lang="en">
                <a:solidFill>
                  <a:schemeClr val="dk1"/>
                </a:solidFill>
              </a:rPr>
              <a:t>Sets of </a:t>
            </a:r>
            <a:r>
              <a:rPr b="1" lang="en">
                <a:solidFill>
                  <a:schemeClr val="dk1"/>
                </a:solidFill>
                <a:uFill>
                  <a:noFill/>
                </a:uFill>
                <a:latin typeface="Roboto Condensed"/>
                <a:ea typeface="Roboto Condensed"/>
                <a:cs typeface="Roboto Condensed"/>
                <a:sym typeface="Roboto Condensed"/>
                <a:hlinkClick action="ppaction://hlinksldjump" r:id="rId11"/>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sp>
        <p:nvSpPr>
          <p:cNvPr id="144" name="Google Shape;144;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a:p>
            <a:pPr indent="0" lvl="0" marL="0" rtl="0" algn="ctr">
              <a:spcBef>
                <a:spcPts val="0"/>
              </a:spcBef>
              <a:spcAft>
                <a:spcPts val="0"/>
              </a:spcAft>
              <a:buNone/>
            </a:pPr>
            <a:r>
              <a:t/>
            </a:r>
            <a:endParaRPr/>
          </a:p>
        </p:txBody>
      </p:sp>
      <p:sp>
        <p:nvSpPr>
          <p:cNvPr id="145" name="Google Shape;145;p29"/>
          <p:cNvSpPr txBox="1"/>
          <p:nvPr/>
        </p:nvSpPr>
        <p:spPr>
          <a:xfrm>
            <a:off x="1386375" y="4519400"/>
            <a:ext cx="62142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grpSp>
        <p:nvGrpSpPr>
          <p:cNvPr id="440" name="Google Shape;440;p47"/>
          <p:cNvGrpSpPr/>
          <p:nvPr/>
        </p:nvGrpSpPr>
        <p:grpSpPr>
          <a:xfrm>
            <a:off x="1148819" y="2713208"/>
            <a:ext cx="1873113" cy="1290901"/>
            <a:chOff x="720000" y="2341741"/>
            <a:chExt cx="2120585" cy="1442831"/>
          </a:xfrm>
        </p:grpSpPr>
        <p:sp>
          <p:nvSpPr>
            <p:cNvPr id="441" name="Google Shape;441;p47"/>
            <p:cNvSpPr/>
            <p:nvPr/>
          </p:nvSpPr>
          <p:spPr>
            <a:xfrm>
              <a:off x="720000"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47"/>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47"/>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444" name="Google Shape;444;p47"/>
          <p:cNvGrpSpPr/>
          <p:nvPr/>
        </p:nvGrpSpPr>
        <p:grpSpPr>
          <a:xfrm flipH="1" rot="10800000">
            <a:off x="2699668" y="2071564"/>
            <a:ext cx="1873113" cy="1304427"/>
            <a:chOff x="720000" y="2341741"/>
            <a:chExt cx="2120585" cy="1457949"/>
          </a:xfrm>
        </p:grpSpPr>
        <p:sp>
          <p:nvSpPr>
            <p:cNvPr id="445" name="Google Shape;445;p47"/>
            <p:cNvSpPr/>
            <p:nvPr/>
          </p:nvSpPr>
          <p:spPr>
            <a:xfrm>
              <a:off x="720000"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p47"/>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47"/>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448" name="Google Shape;448;p47"/>
          <p:cNvGrpSpPr/>
          <p:nvPr/>
        </p:nvGrpSpPr>
        <p:grpSpPr>
          <a:xfrm>
            <a:off x="4215083" y="2713208"/>
            <a:ext cx="1873113" cy="1290901"/>
            <a:chOff x="720000" y="2341741"/>
            <a:chExt cx="2120585" cy="1442831"/>
          </a:xfrm>
        </p:grpSpPr>
        <p:sp>
          <p:nvSpPr>
            <p:cNvPr id="449" name="Google Shape;449;p47"/>
            <p:cNvSpPr/>
            <p:nvPr/>
          </p:nvSpPr>
          <p:spPr>
            <a:xfrm>
              <a:off x="720000"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47"/>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451" name="Google Shape;451;p47"/>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452" name="Google Shape;452;p47"/>
          <p:cNvGrpSpPr/>
          <p:nvPr/>
        </p:nvGrpSpPr>
        <p:grpSpPr>
          <a:xfrm flipH="1" rot="10800000">
            <a:off x="5728088" y="2072559"/>
            <a:ext cx="1873113" cy="1304427"/>
            <a:chOff x="720000" y="2341741"/>
            <a:chExt cx="2120585" cy="1457949"/>
          </a:xfrm>
        </p:grpSpPr>
        <p:sp>
          <p:nvSpPr>
            <p:cNvPr id="453" name="Google Shape;453;p47"/>
            <p:cNvSpPr/>
            <p:nvPr/>
          </p:nvSpPr>
          <p:spPr>
            <a:xfrm>
              <a:off x="720000"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47"/>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47"/>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456" name="Google Shape;456;p47"/>
          <p:cNvSpPr/>
          <p:nvPr/>
        </p:nvSpPr>
        <p:spPr>
          <a:xfrm>
            <a:off x="72049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txBox="1"/>
          <p:nvPr/>
        </p:nvSpPr>
        <p:spPr>
          <a:xfrm>
            <a:off x="1136947"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JAN 14</a:t>
            </a:r>
            <a:endParaRPr b="1" sz="1200">
              <a:solidFill>
                <a:srgbClr val="FFFFFF"/>
              </a:solidFill>
              <a:latin typeface="Exo 2"/>
              <a:ea typeface="Exo 2"/>
              <a:cs typeface="Exo 2"/>
              <a:sym typeface="Exo 2"/>
            </a:endParaRPr>
          </a:p>
        </p:txBody>
      </p:sp>
      <p:sp>
        <p:nvSpPr>
          <p:cNvPr id="458" name="Google Shape;458;p47"/>
          <p:cNvSpPr txBox="1"/>
          <p:nvPr/>
        </p:nvSpPr>
        <p:spPr>
          <a:xfrm>
            <a:off x="91480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459" name="Google Shape;459;p47"/>
          <p:cNvSpPr txBox="1"/>
          <p:nvPr/>
        </p:nvSpPr>
        <p:spPr>
          <a:xfrm>
            <a:off x="27042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FEB 02</a:t>
            </a:r>
            <a:endParaRPr b="1" sz="1200">
              <a:solidFill>
                <a:srgbClr val="FFFFFF"/>
              </a:solidFill>
              <a:latin typeface="Exo 2"/>
              <a:ea typeface="Exo 2"/>
              <a:cs typeface="Exo 2"/>
              <a:sym typeface="Exo 2"/>
            </a:endParaRPr>
          </a:p>
        </p:txBody>
      </p:sp>
      <p:sp>
        <p:nvSpPr>
          <p:cNvPr id="460" name="Google Shape;460;p47"/>
          <p:cNvSpPr txBox="1"/>
          <p:nvPr/>
        </p:nvSpPr>
        <p:spPr>
          <a:xfrm>
            <a:off x="57140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APR 16</a:t>
            </a:r>
            <a:endParaRPr b="1" sz="1200">
              <a:solidFill>
                <a:srgbClr val="FFFFFF"/>
              </a:solidFill>
              <a:latin typeface="Exo 2"/>
              <a:ea typeface="Exo 2"/>
              <a:cs typeface="Exo 2"/>
              <a:sym typeface="Exo 2"/>
            </a:endParaRPr>
          </a:p>
        </p:txBody>
      </p:sp>
      <p:sp>
        <p:nvSpPr>
          <p:cNvPr id="461" name="Google Shape;461;p47"/>
          <p:cNvSpPr txBox="1"/>
          <p:nvPr/>
        </p:nvSpPr>
        <p:spPr>
          <a:xfrm>
            <a:off x="4207822"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 10</a:t>
            </a:r>
            <a:endParaRPr b="1" sz="1200">
              <a:solidFill>
                <a:srgbClr val="FFFFFF"/>
              </a:solidFill>
              <a:latin typeface="Exo 2"/>
              <a:ea typeface="Exo 2"/>
              <a:cs typeface="Exo 2"/>
              <a:sym typeface="Exo 2"/>
            </a:endParaRPr>
          </a:p>
        </p:txBody>
      </p:sp>
      <p:sp>
        <p:nvSpPr>
          <p:cNvPr id="462" name="Google Shape;462;p47"/>
          <p:cNvSpPr txBox="1"/>
          <p:nvPr/>
        </p:nvSpPr>
        <p:spPr>
          <a:xfrm>
            <a:off x="7204897" y="34283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MAY 30</a:t>
            </a:r>
            <a:endParaRPr b="1" sz="1200">
              <a:solidFill>
                <a:srgbClr val="FFFFFF"/>
              </a:solidFill>
              <a:latin typeface="Exo 2"/>
              <a:ea typeface="Exo 2"/>
              <a:cs typeface="Exo 2"/>
              <a:sym typeface="Exo 2"/>
            </a:endParaRPr>
          </a:p>
        </p:txBody>
      </p:sp>
      <p:sp>
        <p:nvSpPr>
          <p:cNvPr id="463" name="Google Shape;463;p47"/>
          <p:cNvSpPr txBox="1"/>
          <p:nvPr/>
        </p:nvSpPr>
        <p:spPr>
          <a:xfrm>
            <a:off x="3985676"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sp>
        <p:nvSpPr>
          <p:cNvPr id="464" name="Google Shape;464;p47"/>
          <p:cNvSpPr txBox="1"/>
          <p:nvPr/>
        </p:nvSpPr>
        <p:spPr>
          <a:xfrm>
            <a:off x="698275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a:t>
            </a:r>
            <a:endParaRPr sz="1000">
              <a:solidFill>
                <a:schemeClr val="dk1"/>
              </a:solidFill>
              <a:latin typeface="Roboto Condensed Light"/>
              <a:ea typeface="Roboto Condensed Light"/>
              <a:cs typeface="Roboto Condensed Light"/>
              <a:sym typeface="Roboto Condensed Light"/>
            </a:endParaRPr>
          </a:p>
        </p:txBody>
      </p:sp>
      <p:sp>
        <p:nvSpPr>
          <p:cNvPr id="465" name="Google Shape;465;p47"/>
          <p:cNvSpPr txBox="1"/>
          <p:nvPr/>
        </p:nvSpPr>
        <p:spPr>
          <a:xfrm>
            <a:off x="5491921" y="1299487"/>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466" name="Google Shape;466;p47"/>
          <p:cNvSpPr txBox="1"/>
          <p:nvPr/>
        </p:nvSpPr>
        <p:spPr>
          <a:xfrm>
            <a:off x="2482101" y="1299487"/>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472" name="Google Shape;472;p48"/>
          <p:cNvGrpSpPr/>
          <p:nvPr/>
        </p:nvGrpSpPr>
        <p:grpSpPr>
          <a:xfrm>
            <a:off x="2133945" y="1299061"/>
            <a:ext cx="5009329" cy="3094349"/>
            <a:chOff x="238143" y="644567"/>
            <a:chExt cx="7141900" cy="4411675"/>
          </a:xfrm>
        </p:grpSpPr>
        <p:sp>
          <p:nvSpPr>
            <p:cNvPr id="473" name="Google Shape;473;p48"/>
            <p:cNvSpPr/>
            <p:nvPr/>
          </p:nvSpPr>
          <p:spPr>
            <a:xfrm>
              <a:off x="238143" y="644567"/>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8"/>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8"/>
            <p:cNvSpPr/>
            <p:nvPr/>
          </p:nvSpPr>
          <p:spPr>
            <a:xfrm>
              <a:off x="2935868" y="2093389"/>
              <a:ext cx="948700" cy="52525"/>
            </a:xfrm>
            <a:custGeom>
              <a:rect b="b" l="l" r="r" t="t"/>
              <a:pathLst>
                <a:path extrusionOk="0" fill="none" h="2101" w="37948">
                  <a:moveTo>
                    <a:pt x="0" y="0"/>
                  </a:moveTo>
                  <a:cubicBezTo>
                    <a:pt x="0" y="0"/>
                    <a:pt x="27298" y="2101"/>
                    <a:pt x="37948" y="900"/>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8"/>
            <p:cNvSpPr/>
            <p:nvPr/>
          </p:nvSpPr>
          <p:spPr>
            <a:xfrm>
              <a:off x="3743675" y="1075075"/>
              <a:ext cx="581200" cy="3329825"/>
            </a:xfrm>
            <a:custGeom>
              <a:rect b="b" l="l" r="r" t="t"/>
              <a:pathLst>
                <a:path extrusionOk="0" fill="none" h="133193" w="23248">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4272400" y="1210050"/>
              <a:ext cx="648700" cy="3048600"/>
            </a:xfrm>
            <a:custGeom>
              <a:rect b="b" l="l" r="r" t="t"/>
              <a:pathLst>
                <a:path extrusionOk="0" fill="none" h="121944" w="25948">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1222175" y="2080000"/>
              <a:ext cx="410375" cy="1540775"/>
            </a:xfrm>
            <a:custGeom>
              <a:rect b="b" l="l" r="r" t="t"/>
              <a:pathLst>
                <a:path extrusionOk="0" fill="none" h="61631" w="16415">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a:off x="2011500" y="2339225"/>
              <a:ext cx="224550" cy="1685800"/>
            </a:xfrm>
            <a:custGeom>
              <a:rect b="b" l="l" r="r" t="t"/>
              <a:pathLst>
                <a:path extrusionOk="0" fill="none" h="67432" w="8982">
                  <a:moveTo>
                    <a:pt x="8982" y="1"/>
                  </a:moveTo>
                  <a:cubicBezTo>
                    <a:pt x="8982" y="1"/>
                    <a:pt x="1" y="64684"/>
                    <a:pt x="844" y="67431"/>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p:nvPr/>
          </p:nvSpPr>
          <p:spPr>
            <a:xfrm>
              <a:off x="2928350" y="3118725"/>
              <a:ext cx="25" cy="25"/>
            </a:xfrm>
            <a:custGeom>
              <a:rect b="b" l="l" r="r" t="t"/>
              <a:pathLst>
                <a:path extrusionOk="0" fill="none" h="1" w="1">
                  <a:moveTo>
                    <a:pt x="0" y="0"/>
                  </a:moveTo>
                  <a:close/>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2369025" y="3100175"/>
              <a:ext cx="609525" cy="858800"/>
            </a:xfrm>
            <a:custGeom>
              <a:rect b="b" l="l" r="r" t="t"/>
              <a:pathLst>
                <a:path extrusionOk="0" fill="none" h="34352" w="24381">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8"/>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8"/>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p:nvPr/>
          </p:nvSpPr>
          <p:spPr>
            <a:xfrm>
              <a:off x="4849850" y="2815300"/>
              <a:ext cx="1684500" cy="353625"/>
            </a:xfrm>
            <a:custGeom>
              <a:rect b="b" l="l" r="r" t="t"/>
              <a:pathLst>
                <a:path extrusionOk="0" fill="none" h="14145" w="6738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8"/>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4748875" y="3227025"/>
              <a:ext cx="1705325" cy="216725"/>
            </a:xfrm>
            <a:custGeom>
              <a:rect b="b" l="l" r="r" t="t"/>
              <a:pathLst>
                <a:path extrusionOk="0" fill="none" h="8669" w="68213">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5179575" y="4027625"/>
              <a:ext cx="837625" cy="190775"/>
            </a:xfrm>
            <a:custGeom>
              <a:rect b="b" l="l" r="r" t="t"/>
              <a:pathLst>
                <a:path extrusionOk="0" fill="none" h="7631" w="33505">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5010475" y="3409325"/>
              <a:ext cx="99450" cy="832575"/>
            </a:xfrm>
            <a:custGeom>
              <a:rect b="b" l="l" r="r" t="t"/>
              <a:pathLst>
                <a:path extrusionOk="0" fill="none" h="33303" w="3978">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5401575" y="3375000"/>
              <a:ext cx="161200" cy="644725"/>
            </a:xfrm>
            <a:custGeom>
              <a:rect b="b" l="l" r="r" t="t"/>
              <a:pathLst>
                <a:path extrusionOk="0" fill="none" h="25789" w="6448">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5961700" y="1406500"/>
              <a:ext cx="803300" cy="631525"/>
            </a:xfrm>
            <a:custGeom>
              <a:rect b="b" l="l" r="r" t="t"/>
              <a:pathLst>
                <a:path extrusionOk="0" fill="none" h="25261" w="32132">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chemeClr val="dk1"/>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8"/>
          <p:cNvSpPr/>
          <p:nvPr/>
        </p:nvSpPr>
        <p:spPr>
          <a:xfrm>
            <a:off x="2528575" y="1767000"/>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3549800" y="30858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5064800" y="22201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5707300" y="353898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48"/>
          <p:cNvCxnSpPr/>
          <p:nvPr/>
        </p:nvCxnSpPr>
        <p:spPr>
          <a:xfrm rot="10800000">
            <a:off x="818200" y="1998600"/>
            <a:ext cx="1981800" cy="0"/>
          </a:xfrm>
          <a:prstGeom prst="straightConnector1">
            <a:avLst/>
          </a:prstGeom>
          <a:noFill/>
          <a:ln cap="flat" cmpd="sng" w="9525">
            <a:solidFill>
              <a:schemeClr val="dk1"/>
            </a:solidFill>
            <a:prstDash val="solid"/>
            <a:round/>
            <a:headEnd len="med" w="med" type="none"/>
            <a:tailEnd len="med" w="med" type="none"/>
          </a:ln>
        </p:spPr>
      </p:cxnSp>
      <p:cxnSp>
        <p:nvCxnSpPr>
          <p:cNvPr id="517" name="Google Shape;517;p48"/>
          <p:cNvCxnSpPr>
            <a:stCxn id="513" idx="0"/>
          </p:cNvCxnSpPr>
          <p:nvPr/>
        </p:nvCxnSpPr>
        <p:spPr>
          <a:xfrm rot="10800000">
            <a:off x="886700" y="3317432"/>
            <a:ext cx="3145200" cy="0"/>
          </a:xfrm>
          <a:prstGeom prst="straightConnector1">
            <a:avLst/>
          </a:prstGeom>
          <a:noFill/>
          <a:ln cap="flat" cmpd="sng" w="9525">
            <a:solidFill>
              <a:schemeClr val="dk1"/>
            </a:solidFill>
            <a:prstDash val="solid"/>
            <a:round/>
            <a:headEnd len="med" w="med" type="none"/>
            <a:tailEnd len="med" w="med" type="none"/>
          </a:ln>
        </p:spPr>
      </p:cxnSp>
      <p:cxnSp>
        <p:nvCxnSpPr>
          <p:cNvPr id="518" name="Google Shape;518;p48"/>
          <p:cNvCxnSpPr>
            <a:endCxn id="514" idx="0"/>
          </p:cNvCxnSpPr>
          <p:nvPr/>
        </p:nvCxnSpPr>
        <p:spPr>
          <a:xfrm rot="10800000">
            <a:off x="5546900" y="2451732"/>
            <a:ext cx="2891700" cy="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48"/>
          <p:cNvCxnSpPr/>
          <p:nvPr/>
        </p:nvCxnSpPr>
        <p:spPr>
          <a:xfrm rot="10800000">
            <a:off x="5945075" y="3770600"/>
            <a:ext cx="2414700" cy="0"/>
          </a:xfrm>
          <a:prstGeom prst="straightConnector1">
            <a:avLst/>
          </a:prstGeom>
          <a:noFill/>
          <a:ln cap="flat" cmpd="sng" w="9525">
            <a:solidFill>
              <a:schemeClr val="dk1"/>
            </a:solidFill>
            <a:prstDash val="solid"/>
            <a:round/>
            <a:headEnd len="med" w="med" type="none"/>
            <a:tailEnd len="med" w="med" type="none"/>
          </a:ln>
        </p:spPr>
      </p:cxnSp>
      <p:sp>
        <p:nvSpPr>
          <p:cNvPr id="520" name="Google Shape;520;p48"/>
          <p:cNvSpPr txBox="1"/>
          <p:nvPr/>
        </p:nvSpPr>
        <p:spPr>
          <a:xfrm>
            <a:off x="991354" y="1633913"/>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1"/>
                </a:solidFill>
                <a:latin typeface="Exo 2"/>
                <a:ea typeface="Exo 2"/>
                <a:cs typeface="Exo 2"/>
                <a:sym typeface="Exo 2"/>
              </a:rPr>
              <a:t>SEP 08</a:t>
            </a:r>
            <a:endParaRPr b="1" sz="1000">
              <a:solidFill>
                <a:schemeClr val="dk1"/>
              </a:solidFill>
              <a:latin typeface="Exo 2"/>
              <a:ea typeface="Exo 2"/>
              <a:cs typeface="Exo 2"/>
              <a:sym typeface="Exo 2"/>
            </a:endParaRPr>
          </a:p>
        </p:txBody>
      </p:sp>
      <p:sp>
        <p:nvSpPr>
          <p:cNvPr id="521" name="Google Shape;521;p48"/>
          <p:cNvSpPr txBox="1"/>
          <p:nvPr/>
        </p:nvSpPr>
        <p:spPr>
          <a:xfrm>
            <a:off x="860254" y="2029913"/>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522" name="Google Shape;522;p48"/>
          <p:cNvSpPr txBox="1"/>
          <p:nvPr/>
        </p:nvSpPr>
        <p:spPr>
          <a:xfrm>
            <a:off x="991354" y="2954626"/>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1"/>
                </a:solidFill>
                <a:latin typeface="Exo 2"/>
                <a:ea typeface="Exo 2"/>
                <a:cs typeface="Exo 2"/>
                <a:sym typeface="Exo 2"/>
              </a:rPr>
              <a:t>OCT 16</a:t>
            </a:r>
            <a:endParaRPr b="1" sz="1000">
              <a:solidFill>
                <a:schemeClr val="dk1"/>
              </a:solidFill>
              <a:latin typeface="Exo 2"/>
              <a:ea typeface="Exo 2"/>
              <a:cs typeface="Exo 2"/>
              <a:sym typeface="Exo 2"/>
            </a:endParaRPr>
          </a:p>
        </p:txBody>
      </p:sp>
      <p:sp>
        <p:nvSpPr>
          <p:cNvPr id="523" name="Google Shape;523;p48"/>
          <p:cNvSpPr txBox="1"/>
          <p:nvPr/>
        </p:nvSpPr>
        <p:spPr>
          <a:xfrm>
            <a:off x="860254" y="3350626"/>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
        <p:nvSpPr>
          <p:cNvPr id="524" name="Google Shape;524;p48"/>
          <p:cNvSpPr txBox="1"/>
          <p:nvPr/>
        </p:nvSpPr>
        <p:spPr>
          <a:xfrm>
            <a:off x="7126779" y="3411826"/>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Exo 2"/>
                <a:ea typeface="Exo 2"/>
                <a:cs typeface="Exo 2"/>
                <a:sym typeface="Exo 2"/>
              </a:rPr>
              <a:t>DEC 10</a:t>
            </a:r>
            <a:endParaRPr b="1" sz="1000">
              <a:solidFill>
                <a:schemeClr val="dk1"/>
              </a:solidFill>
              <a:latin typeface="Exo 2"/>
              <a:ea typeface="Exo 2"/>
              <a:cs typeface="Exo 2"/>
              <a:sym typeface="Exo 2"/>
            </a:endParaRPr>
          </a:p>
        </p:txBody>
      </p:sp>
      <p:sp>
        <p:nvSpPr>
          <p:cNvPr id="525" name="Google Shape;525;p48"/>
          <p:cNvSpPr txBox="1"/>
          <p:nvPr/>
        </p:nvSpPr>
        <p:spPr>
          <a:xfrm>
            <a:off x="7126779" y="3807826"/>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526" name="Google Shape;526;p48"/>
          <p:cNvSpPr txBox="1"/>
          <p:nvPr/>
        </p:nvSpPr>
        <p:spPr>
          <a:xfrm>
            <a:off x="7126779" y="2090025"/>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Exo 2"/>
                <a:ea typeface="Exo 2"/>
                <a:cs typeface="Exo 2"/>
                <a:sym typeface="Exo 2"/>
              </a:rPr>
              <a:t>NOV 29</a:t>
            </a:r>
            <a:endParaRPr b="1" sz="1000">
              <a:solidFill>
                <a:schemeClr val="dk1"/>
              </a:solidFill>
              <a:latin typeface="Exo 2"/>
              <a:ea typeface="Exo 2"/>
              <a:cs typeface="Exo 2"/>
              <a:sym typeface="Exo 2"/>
            </a:endParaRPr>
          </a:p>
        </p:txBody>
      </p:sp>
      <p:sp>
        <p:nvSpPr>
          <p:cNvPr id="527" name="Google Shape;527;p48"/>
          <p:cNvSpPr txBox="1"/>
          <p:nvPr/>
        </p:nvSpPr>
        <p:spPr>
          <a:xfrm>
            <a:off x="7126779" y="2486025"/>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grpSp>
        <p:nvGrpSpPr>
          <p:cNvPr id="528" name="Google Shape;528;p48"/>
          <p:cNvGrpSpPr/>
          <p:nvPr/>
        </p:nvGrpSpPr>
        <p:grpSpPr>
          <a:xfrm>
            <a:off x="2634720" y="1865174"/>
            <a:ext cx="269762" cy="266855"/>
            <a:chOff x="581525" y="3254850"/>
            <a:chExt cx="297750" cy="294575"/>
          </a:xfrm>
        </p:grpSpPr>
        <p:sp>
          <p:nvSpPr>
            <p:cNvPr id="529" name="Google Shape;529;p4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48"/>
          <p:cNvGrpSpPr/>
          <p:nvPr/>
        </p:nvGrpSpPr>
        <p:grpSpPr>
          <a:xfrm>
            <a:off x="3651969" y="3189456"/>
            <a:ext cx="271188" cy="269392"/>
            <a:chOff x="580725" y="3617925"/>
            <a:chExt cx="299325" cy="297375"/>
          </a:xfrm>
        </p:grpSpPr>
        <p:sp>
          <p:nvSpPr>
            <p:cNvPr id="533" name="Google Shape;533;p4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48"/>
          <p:cNvGrpSpPr/>
          <p:nvPr/>
        </p:nvGrpSpPr>
        <p:grpSpPr>
          <a:xfrm>
            <a:off x="5187734" y="2318167"/>
            <a:ext cx="236217" cy="267150"/>
            <a:chOff x="2786075" y="3591800"/>
            <a:chExt cx="260725" cy="294900"/>
          </a:xfrm>
        </p:grpSpPr>
        <p:sp>
          <p:nvSpPr>
            <p:cNvPr id="539" name="Google Shape;539;p4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48"/>
          <p:cNvGrpSpPr/>
          <p:nvPr/>
        </p:nvGrpSpPr>
        <p:grpSpPr>
          <a:xfrm>
            <a:off x="5822740" y="3636994"/>
            <a:ext cx="251211" cy="267195"/>
            <a:chOff x="5364750" y="3235150"/>
            <a:chExt cx="277275" cy="294950"/>
          </a:xfrm>
        </p:grpSpPr>
        <p:sp>
          <p:nvSpPr>
            <p:cNvPr id="545" name="Google Shape;545;p4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49"/>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SNEAK PEEK</a:t>
            </a:r>
            <a:endParaRPr/>
          </a:p>
        </p:txBody>
      </p:sp>
      <p:sp>
        <p:nvSpPr>
          <p:cNvPr id="558" name="Google Shape;558;p49"/>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559" name="Google Shape;559;p49"/>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560" name="Google Shape;560;p49"/>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grpSp>
        <p:nvGrpSpPr>
          <p:cNvPr id="566" name="Google Shape;566;p50"/>
          <p:cNvGrpSpPr/>
          <p:nvPr/>
        </p:nvGrpSpPr>
        <p:grpSpPr>
          <a:xfrm>
            <a:off x="3111142" y="1219229"/>
            <a:ext cx="3362026" cy="2641868"/>
            <a:chOff x="238125" y="1676700"/>
            <a:chExt cx="2045650" cy="1779275"/>
          </a:xfrm>
        </p:grpSpPr>
        <p:sp>
          <p:nvSpPr>
            <p:cNvPr id="567" name="Google Shape;567;p50"/>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4" name="Google Shape;574;p50"/>
          <p:cNvPicPr preferRelativeResize="0"/>
          <p:nvPr/>
        </p:nvPicPr>
        <p:blipFill rotWithShape="1">
          <a:blip r:embed="rId3">
            <a:alphaModFix/>
          </a:blip>
          <a:srcRect b="0" l="0" r="0" t="0"/>
          <a:stretch/>
        </p:blipFill>
        <p:spPr>
          <a:xfrm>
            <a:off x="3281479" y="1361691"/>
            <a:ext cx="3021432" cy="1699356"/>
          </a:xfrm>
          <a:prstGeom prst="rect">
            <a:avLst/>
          </a:prstGeom>
          <a:noFill/>
          <a:ln>
            <a:noFill/>
          </a:ln>
        </p:spPr>
      </p:pic>
      <p:grpSp>
        <p:nvGrpSpPr>
          <p:cNvPr id="575" name="Google Shape;575;p50"/>
          <p:cNvGrpSpPr/>
          <p:nvPr/>
        </p:nvGrpSpPr>
        <p:grpSpPr>
          <a:xfrm>
            <a:off x="1417187" y="1862416"/>
            <a:ext cx="1506854" cy="2001521"/>
            <a:chOff x="3580725" y="2020075"/>
            <a:chExt cx="1344925" cy="1786275"/>
          </a:xfrm>
        </p:grpSpPr>
        <p:sp>
          <p:nvSpPr>
            <p:cNvPr id="576" name="Google Shape;576;p50"/>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50"/>
          <p:cNvPicPr preferRelativeResize="0"/>
          <p:nvPr/>
        </p:nvPicPr>
        <p:blipFill rotWithShape="1">
          <a:blip r:embed="rId4">
            <a:alphaModFix/>
          </a:blip>
          <a:srcRect b="1096" l="0" r="0" t="108"/>
          <a:stretch/>
        </p:blipFill>
        <p:spPr>
          <a:xfrm>
            <a:off x="1520240" y="1951603"/>
            <a:ext cx="1297137" cy="1709412"/>
          </a:xfrm>
          <a:prstGeom prst="rect">
            <a:avLst/>
          </a:prstGeom>
          <a:noFill/>
          <a:ln>
            <a:noFill/>
          </a:ln>
        </p:spPr>
      </p:pic>
      <p:grpSp>
        <p:nvGrpSpPr>
          <p:cNvPr id="582" name="Google Shape;582;p50"/>
          <p:cNvGrpSpPr/>
          <p:nvPr/>
        </p:nvGrpSpPr>
        <p:grpSpPr>
          <a:xfrm>
            <a:off x="6631975" y="1859645"/>
            <a:ext cx="1094837" cy="2001597"/>
            <a:chOff x="6417224" y="2247097"/>
            <a:chExt cx="951950" cy="1740368"/>
          </a:xfrm>
        </p:grpSpPr>
        <p:sp>
          <p:nvSpPr>
            <p:cNvPr id="583" name="Google Shape;583;p50"/>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0"/>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0"/>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0" name="Google Shape;590;p50"/>
          <p:cNvPicPr preferRelativeResize="0"/>
          <p:nvPr/>
        </p:nvPicPr>
        <p:blipFill rotWithShape="1">
          <a:blip r:embed="rId5">
            <a:alphaModFix/>
          </a:blip>
          <a:srcRect b="-4460" l="-10" r="0" t="0"/>
          <a:stretch/>
        </p:blipFill>
        <p:spPr>
          <a:xfrm>
            <a:off x="6713056" y="1960134"/>
            <a:ext cx="946326" cy="1757204"/>
          </a:xfrm>
          <a:prstGeom prst="rect">
            <a:avLst/>
          </a:prstGeom>
          <a:noFill/>
          <a:ln>
            <a:noFill/>
          </a:ln>
        </p:spPr>
      </p:pic>
      <p:sp>
        <p:nvSpPr>
          <p:cNvPr id="591" name="Google Shape;591;p50"/>
          <p:cNvSpPr txBox="1"/>
          <p:nvPr>
            <p:ph idx="4294967295" type="subTitle"/>
          </p:nvPr>
        </p:nvSpPr>
        <p:spPr>
          <a:xfrm>
            <a:off x="3395625" y="4037178"/>
            <a:ext cx="29622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Neptune is the farthest planet from the Sun and the fourth-largest in our Solar System</a:t>
            </a:r>
            <a:endParaRPr sz="1100"/>
          </a:p>
          <a:p>
            <a:pPr indent="0" lvl="0" marL="0" rtl="0" algn="ctr">
              <a:spcBef>
                <a:spcPts val="1600"/>
              </a:spcBef>
              <a:spcAft>
                <a:spcPts val="1600"/>
              </a:spcAft>
              <a:buNone/>
            </a:pPr>
            <a:r>
              <a:t/>
            </a:r>
            <a:endParaRPr sz="1100"/>
          </a:p>
        </p:txBody>
      </p:sp>
      <p:cxnSp>
        <p:nvCxnSpPr>
          <p:cNvPr id="592" name="Google Shape;592;p50"/>
          <p:cNvCxnSpPr/>
          <p:nvPr/>
        </p:nvCxnSpPr>
        <p:spPr>
          <a:xfrm rot="10800000">
            <a:off x="3290125" y="4362325"/>
            <a:ext cx="0" cy="937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51"/>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Does anyone have any questions?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addyouremail@freepik.com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598" name="Google Shape;598;p51"/>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cxnSp>
        <p:nvCxnSpPr>
          <p:cNvPr id="599" name="Google Shape;599;p51"/>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2" name="Google Shape;612;p51"/>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100">
                <a:solidFill>
                  <a:schemeClr val="dk1"/>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dk1"/>
              </a:solidFill>
              <a:latin typeface="Roboto Condensed Light"/>
              <a:ea typeface="Roboto Condensed Light"/>
              <a:cs typeface="Roboto Condensed Light"/>
              <a:sym typeface="Roboto Condensed Light"/>
            </a:endParaRPr>
          </a:p>
          <a:p>
            <a:pPr indent="0" lvl="0" marL="0" rtl="0" algn="l">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b="1" lang="en" sz="1100">
                <a:solidFill>
                  <a:schemeClr val="dk1"/>
                </a:solidFill>
                <a:latin typeface="Exo 2"/>
                <a:ea typeface="Exo 2"/>
                <a:cs typeface="Exo 2"/>
                <a:sym typeface="Exo 2"/>
              </a:rPr>
              <a:t>VECTORS</a:t>
            </a:r>
            <a:endParaRPr b="1" sz="1100">
              <a:solidFill>
                <a:schemeClr val="dk1"/>
              </a:solidFill>
              <a:latin typeface="Exo 2"/>
              <a:ea typeface="Exo 2"/>
              <a:cs typeface="Exo 2"/>
              <a:sym typeface="Exo 2"/>
            </a:endParaRPr>
          </a:p>
          <a:p>
            <a:pPr indent="-196850" lvl="0" marL="241300" rtl="0" algn="l">
              <a:lnSpc>
                <a:spcPct val="115000"/>
              </a:lnSpc>
              <a:spcBef>
                <a:spcPts val="16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3"/>
              </a:rPr>
              <a:t>Technology background with gradient colors</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4"/>
              </a:rPr>
              <a:t>Blue 5g concept background</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5"/>
              </a:rPr>
              <a:t>Abstract landing pages with technology devices</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PHOTOS</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6"/>
              </a:rPr>
              <a:t>Woman using smartphone with hologram</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7"/>
              </a:rPr>
              <a:t>Happy businesswoman looking at camera with holding pencil and diary</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8"/>
              </a:rPr>
              <a:t>Portrait of smiling man holding digital tablet looking at camera</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9"/>
              </a:rPr>
              <a:t>Smiling bearded man holding disposable coffee cup while opening door</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0"/>
              </a:rPr>
              <a:t>Portrait of pretty woman holding laptop looking at camera</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1"/>
              </a:rPr>
              <a:t>Motherboard with optical fiber</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p:txBody>
      </p:sp>
      <p:sp>
        <p:nvSpPr>
          <p:cNvPr id="618" name="Google Shape;618;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cxnSp>
        <p:nvCxnSpPr>
          <p:cNvPr id="619" name="Google Shape;619;p52"/>
          <p:cNvCxnSpPr/>
          <p:nvPr/>
        </p:nvCxnSpPr>
        <p:spPr>
          <a:xfrm>
            <a:off x="588400" y="3652200"/>
            <a:ext cx="0" cy="151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23" name="Shape 623"/>
        <p:cNvGrpSpPr/>
        <p:nvPr/>
      </p:nvGrpSpPr>
      <p:grpSpPr>
        <a:xfrm>
          <a:off x="0" y="0"/>
          <a:ext cx="0" cy="0"/>
          <a:chOff x="0" y="0"/>
          <a:chExt cx="0" cy="0"/>
        </a:xfrm>
      </p:grpSpPr>
      <p:sp>
        <p:nvSpPr>
          <p:cNvPr id="624" name="Google Shape;624;p5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25" name="Google Shape;625;p5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626" name="Google Shape;626;p5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For more information about editing slides, please </a:t>
            </a:r>
            <a:r>
              <a:rPr lang="en">
                <a:solidFill>
                  <a:schemeClr val="lt1"/>
                </a:solidFill>
                <a:latin typeface="Arial"/>
                <a:ea typeface="Arial"/>
                <a:cs typeface="Arial"/>
                <a:sym typeface="Arial"/>
              </a:rPr>
              <a:t>read </a:t>
            </a:r>
            <a:r>
              <a:rPr lang="en" sz="1200">
                <a:solidFill>
                  <a:schemeClr val="lt1"/>
                </a:solidFill>
                <a:latin typeface="Arial"/>
                <a:ea typeface="Arial"/>
                <a:cs typeface="Arial"/>
                <a:sym typeface="Arial"/>
              </a:rPr>
              <a:t>our FAQs or visit Slidesgo School:</a:t>
            </a:r>
            <a:endParaRPr sz="1200">
              <a:solidFill>
                <a:schemeClr val="lt1"/>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chemeClr val="lt1"/>
                </a:solidFill>
                <a:latin typeface="Arial"/>
                <a:ea typeface="Arial"/>
                <a:cs typeface="Arial"/>
                <a:sym typeface="Arial"/>
              </a:rPr>
              <a:t> </a:t>
            </a:r>
            <a:r>
              <a:rPr lang="en" sz="1200">
                <a:solidFill>
                  <a:schemeClr val="lt1"/>
                </a:solidFill>
                <a:latin typeface="Arial"/>
                <a:ea typeface="Arial"/>
                <a:cs typeface="Arial"/>
                <a:sym typeface="Arial"/>
              </a:rPr>
              <a:t>and</a:t>
            </a:r>
            <a:r>
              <a:rPr lang="en" sz="1400">
                <a:solidFill>
                  <a:schemeClr val="lt1"/>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30" name="Shape 630"/>
        <p:cNvGrpSpPr/>
        <p:nvPr/>
      </p:nvGrpSpPr>
      <p:grpSpPr>
        <a:xfrm>
          <a:off x="0" y="0"/>
          <a:ext cx="0" cy="0"/>
          <a:chOff x="0" y="0"/>
          <a:chExt cx="0" cy="0"/>
        </a:xfrm>
      </p:grpSpPr>
      <p:sp>
        <p:nvSpPr>
          <p:cNvPr id="631" name="Google Shape;631;p5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32" name="Google Shape;632;p5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633" name="Google Shape;633;p5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34" name="Google Shape;634;p54"/>
          <p:cNvGrpSpPr/>
          <p:nvPr/>
        </p:nvGrpSpPr>
        <p:grpSpPr>
          <a:xfrm>
            <a:off x="3114475" y="3498875"/>
            <a:ext cx="2915050" cy="754200"/>
            <a:chOff x="2052655" y="3498875"/>
            <a:chExt cx="2915050" cy="754200"/>
          </a:xfrm>
        </p:grpSpPr>
        <p:sp>
          <p:nvSpPr>
            <p:cNvPr id="635" name="Google Shape;635;p54"/>
            <p:cNvSpPr/>
            <p:nvPr/>
          </p:nvSpPr>
          <p:spPr>
            <a:xfrm>
              <a:off x="3114480" y="3498875"/>
              <a:ext cx="791400" cy="754200"/>
            </a:xfrm>
            <a:prstGeom prst="roundRect">
              <a:avLst>
                <a:gd fmla="val 16667"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4"/>
            <p:cNvSpPr/>
            <p:nvPr/>
          </p:nvSpPr>
          <p:spPr>
            <a:xfrm>
              <a:off x="417630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4"/>
            <p:cNvSpPr/>
            <p:nvPr/>
          </p:nvSpPr>
          <p:spPr>
            <a:xfrm>
              <a:off x="2052655" y="349887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4"/>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#eeeeee</a:t>
              </a:r>
              <a:endParaRPr sz="1000">
                <a:solidFill>
                  <a:schemeClr val="dk1"/>
                </a:solidFill>
              </a:endParaRPr>
            </a:p>
          </p:txBody>
        </p:sp>
        <p:sp>
          <p:nvSpPr>
            <p:cNvPr id="639" name="Google Shape;639;p54"/>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640" name="Google Shape;640;p5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44" name="Shape 644"/>
        <p:cNvGrpSpPr/>
        <p:nvPr/>
      </p:nvGrpSpPr>
      <p:grpSpPr>
        <a:xfrm>
          <a:off x="0" y="0"/>
          <a:ext cx="0" cy="0"/>
          <a:chOff x="0" y="0"/>
          <a:chExt cx="0" cy="0"/>
        </a:xfrm>
      </p:grpSpPr>
      <p:sp>
        <p:nvSpPr>
          <p:cNvPr id="645" name="Google Shape;645;p5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646" name="Google Shape;646;p55"/>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647" name="Google Shape;647;p55"/>
          <p:cNvGrpSpPr/>
          <p:nvPr/>
        </p:nvGrpSpPr>
        <p:grpSpPr>
          <a:xfrm>
            <a:off x="3241227" y="3813430"/>
            <a:ext cx="509388" cy="508710"/>
            <a:chOff x="3514800" y="5145975"/>
            <a:chExt cx="233525" cy="233225"/>
          </a:xfrm>
        </p:grpSpPr>
        <p:sp>
          <p:nvSpPr>
            <p:cNvPr id="648" name="Google Shape;648;p55"/>
            <p:cNvSpPr/>
            <p:nvPr/>
          </p:nvSpPr>
          <p:spPr>
            <a:xfrm>
              <a:off x="3582075" y="5225575"/>
              <a:ext cx="86550" cy="74250"/>
            </a:xfrm>
            <a:custGeom>
              <a:rect b="b" l="l" r="r" t="t"/>
              <a:pathLst>
                <a:path extrusionOk="0" h="2970" w="3462">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p:nvPr/>
          </p:nvSpPr>
          <p:spPr>
            <a:xfrm>
              <a:off x="3577025" y="5145975"/>
              <a:ext cx="51750" cy="71500"/>
            </a:xfrm>
            <a:custGeom>
              <a:rect b="b" l="l" r="r" t="t"/>
              <a:pathLst>
                <a:path extrusionOk="0" h="2860" w="207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5"/>
            <p:cNvSpPr/>
            <p:nvPr/>
          </p:nvSpPr>
          <p:spPr>
            <a:xfrm>
              <a:off x="3659950" y="5165500"/>
              <a:ext cx="69800" cy="67525"/>
            </a:xfrm>
            <a:custGeom>
              <a:rect b="b" l="l" r="r" t="t"/>
              <a:pathLst>
                <a:path extrusionOk="0" h="2701" w="2792">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3675650" y="5209125"/>
              <a:ext cx="72675" cy="50675"/>
            </a:xfrm>
            <a:custGeom>
              <a:rect b="b" l="l" r="r" t="t"/>
              <a:pathLst>
                <a:path extrusionOk="0" h="2027" w="2907">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5"/>
            <p:cNvSpPr/>
            <p:nvPr/>
          </p:nvSpPr>
          <p:spPr>
            <a:xfrm>
              <a:off x="3533375" y="5292425"/>
              <a:ext cx="69625" cy="67600"/>
            </a:xfrm>
            <a:custGeom>
              <a:rect b="b" l="l" r="r" t="t"/>
              <a:pathLst>
                <a:path extrusionOk="0" h="2704" w="2785">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3577025" y="5307750"/>
              <a:ext cx="51575" cy="71450"/>
            </a:xfrm>
            <a:custGeom>
              <a:rect b="b" l="l" r="r" t="t"/>
              <a:pathLst>
                <a:path extrusionOk="0" h="2858" w="2063">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3634350" y="5307850"/>
              <a:ext cx="51600" cy="71325"/>
            </a:xfrm>
            <a:custGeom>
              <a:rect b="b" l="l" r="r" t="t"/>
              <a:pathLst>
                <a:path extrusionOk="0" h="2853" w="2064">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5"/>
            <p:cNvSpPr/>
            <p:nvPr/>
          </p:nvSpPr>
          <p:spPr>
            <a:xfrm>
              <a:off x="3660150" y="5292325"/>
              <a:ext cx="69600" cy="67700"/>
            </a:xfrm>
            <a:custGeom>
              <a:rect b="b" l="l" r="r" t="t"/>
              <a:pathLst>
                <a:path extrusionOk="0" h="2708" w="2784">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5"/>
            <p:cNvSpPr/>
            <p:nvPr/>
          </p:nvSpPr>
          <p:spPr>
            <a:xfrm>
              <a:off x="3675475" y="5265725"/>
              <a:ext cx="72675" cy="50550"/>
            </a:xfrm>
            <a:custGeom>
              <a:rect b="b" l="l" r="r" t="t"/>
              <a:pathLst>
                <a:path extrusionOk="0" h="2022" w="2907">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5"/>
            <p:cNvSpPr/>
            <p:nvPr/>
          </p:nvSpPr>
          <p:spPr>
            <a:xfrm>
              <a:off x="3533375" y="5165600"/>
              <a:ext cx="68900" cy="67525"/>
            </a:xfrm>
            <a:custGeom>
              <a:rect b="b" l="l" r="r" t="t"/>
              <a:pathLst>
                <a:path extrusionOk="0" h="2701" w="2756">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3634350" y="5146325"/>
              <a:ext cx="51600" cy="71325"/>
            </a:xfrm>
            <a:custGeom>
              <a:rect b="b" l="l" r="r" t="t"/>
              <a:pathLst>
                <a:path extrusionOk="0" h="2853" w="2064">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3514800" y="5265725"/>
              <a:ext cx="72525" cy="50600"/>
            </a:xfrm>
            <a:custGeom>
              <a:rect b="b" l="l" r="r" t="t"/>
              <a:pathLst>
                <a:path extrusionOk="0" h="2024" w="2901">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3514800" y="5209175"/>
              <a:ext cx="72700" cy="50625"/>
            </a:xfrm>
            <a:custGeom>
              <a:rect b="b" l="l" r="r" t="t"/>
              <a:pathLst>
                <a:path extrusionOk="0" h="2025" w="2908">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55"/>
          <p:cNvGrpSpPr/>
          <p:nvPr/>
        </p:nvGrpSpPr>
        <p:grpSpPr>
          <a:xfrm>
            <a:off x="3930816" y="2321361"/>
            <a:ext cx="474294" cy="551291"/>
            <a:chOff x="4727025" y="1332775"/>
            <a:chExt cx="59900" cy="69625"/>
          </a:xfrm>
        </p:grpSpPr>
        <p:sp>
          <p:nvSpPr>
            <p:cNvPr id="662" name="Google Shape;662;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55"/>
          <p:cNvGrpSpPr/>
          <p:nvPr/>
        </p:nvGrpSpPr>
        <p:grpSpPr>
          <a:xfrm>
            <a:off x="4544472" y="2318491"/>
            <a:ext cx="555653" cy="557031"/>
            <a:chOff x="4820425" y="1329900"/>
            <a:chExt cx="70175" cy="70350"/>
          </a:xfrm>
        </p:grpSpPr>
        <p:sp>
          <p:nvSpPr>
            <p:cNvPr id="665" name="Google Shape;665;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5"/>
          <p:cNvGrpSpPr/>
          <p:nvPr/>
        </p:nvGrpSpPr>
        <p:grpSpPr>
          <a:xfrm>
            <a:off x="5236315" y="2330071"/>
            <a:ext cx="582574" cy="533871"/>
            <a:chOff x="4903200" y="1331525"/>
            <a:chExt cx="73575" cy="67425"/>
          </a:xfrm>
        </p:grpSpPr>
        <p:sp>
          <p:nvSpPr>
            <p:cNvPr id="670" name="Google Shape;670;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55"/>
          <p:cNvGrpSpPr/>
          <p:nvPr/>
        </p:nvGrpSpPr>
        <p:grpSpPr>
          <a:xfrm>
            <a:off x="3871628" y="3071012"/>
            <a:ext cx="592670" cy="532881"/>
            <a:chOff x="4721625" y="1420750"/>
            <a:chExt cx="74850" cy="67300"/>
          </a:xfrm>
        </p:grpSpPr>
        <p:sp>
          <p:nvSpPr>
            <p:cNvPr id="673" name="Google Shape;673;p55"/>
            <p:cNvSpPr/>
            <p:nvPr/>
          </p:nvSpPr>
          <p:spPr>
            <a:xfrm>
              <a:off x="4729200" y="1468375"/>
              <a:ext cx="24175" cy="19675"/>
            </a:xfrm>
            <a:custGeom>
              <a:rect b="b" l="l" r="r" t="t"/>
              <a:pathLst>
                <a:path extrusionOk="0" h="787" w="967">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5"/>
            <p:cNvSpPr/>
            <p:nvPr/>
          </p:nvSpPr>
          <p:spPr>
            <a:xfrm>
              <a:off x="4721625" y="1440775"/>
              <a:ext cx="14450" cy="27975"/>
            </a:xfrm>
            <a:custGeom>
              <a:rect b="b" l="l" r="r" t="t"/>
              <a:pathLst>
                <a:path extrusionOk="0" h="1119" w="578">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5"/>
            <p:cNvSpPr/>
            <p:nvPr/>
          </p:nvSpPr>
          <p:spPr>
            <a:xfrm>
              <a:off x="4728825" y="1420750"/>
              <a:ext cx="67650" cy="43325"/>
            </a:xfrm>
            <a:custGeom>
              <a:rect b="b" l="l" r="r" t="t"/>
              <a:pathLst>
                <a:path extrusionOk="0" h="1733" w="2706">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55"/>
          <p:cNvGrpSpPr/>
          <p:nvPr/>
        </p:nvGrpSpPr>
        <p:grpSpPr>
          <a:xfrm>
            <a:off x="4530318" y="3039736"/>
            <a:ext cx="583960" cy="565345"/>
            <a:chOff x="4815575" y="1416800"/>
            <a:chExt cx="73750" cy="71400"/>
          </a:xfrm>
        </p:grpSpPr>
        <p:sp>
          <p:nvSpPr>
            <p:cNvPr id="677" name="Google Shape;677;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55"/>
          <p:cNvGrpSpPr/>
          <p:nvPr/>
        </p:nvGrpSpPr>
        <p:grpSpPr>
          <a:xfrm>
            <a:off x="5230575" y="3056166"/>
            <a:ext cx="589898" cy="504970"/>
            <a:chOff x="4902475" y="1418875"/>
            <a:chExt cx="74500" cy="63775"/>
          </a:xfrm>
        </p:grpSpPr>
        <p:sp>
          <p:nvSpPr>
            <p:cNvPr id="681" name="Google Shape;681;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5"/>
          <p:cNvGrpSpPr/>
          <p:nvPr/>
        </p:nvGrpSpPr>
        <p:grpSpPr>
          <a:xfrm>
            <a:off x="4540315" y="3759284"/>
            <a:ext cx="563967" cy="567127"/>
            <a:chOff x="4818100" y="1507675"/>
            <a:chExt cx="71225" cy="71625"/>
          </a:xfrm>
        </p:grpSpPr>
        <p:sp>
          <p:nvSpPr>
            <p:cNvPr id="684" name="Google Shape;684;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55"/>
          <p:cNvGrpSpPr/>
          <p:nvPr/>
        </p:nvGrpSpPr>
        <p:grpSpPr>
          <a:xfrm>
            <a:off x="3853812" y="3773537"/>
            <a:ext cx="628301" cy="588505"/>
            <a:chOff x="4721450" y="1509475"/>
            <a:chExt cx="79350" cy="74325"/>
          </a:xfrm>
        </p:grpSpPr>
        <p:sp>
          <p:nvSpPr>
            <p:cNvPr id="689" name="Google Shape;689;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55"/>
          <p:cNvGrpSpPr/>
          <p:nvPr/>
        </p:nvGrpSpPr>
        <p:grpSpPr>
          <a:xfrm>
            <a:off x="5264821" y="3757899"/>
            <a:ext cx="557038" cy="562772"/>
            <a:chOff x="4906800" y="1507500"/>
            <a:chExt cx="70350" cy="71075"/>
          </a:xfrm>
        </p:grpSpPr>
        <p:sp>
          <p:nvSpPr>
            <p:cNvPr id="694" name="Google Shape;694;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55"/>
          <p:cNvGrpSpPr/>
          <p:nvPr/>
        </p:nvGrpSpPr>
        <p:grpSpPr>
          <a:xfrm>
            <a:off x="1891420" y="3817558"/>
            <a:ext cx="501629" cy="500442"/>
            <a:chOff x="2637425" y="5179000"/>
            <a:chExt cx="196725" cy="196275"/>
          </a:xfrm>
        </p:grpSpPr>
        <p:sp>
          <p:nvSpPr>
            <p:cNvPr id="700" name="Google Shape;700;p55"/>
            <p:cNvSpPr/>
            <p:nvPr/>
          </p:nvSpPr>
          <p:spPr>
            <a:xfrm>
              <a:off x="2639050" y="5248050"/>
              <a:ext cx="35350" cy="17525"/>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2648425" y="5221550"/>
              <a:ext cx="34275" cy="25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2665725" y="5200075"/>
              <a:ext cx="30150" cy="31950"/>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2689175" y="5185475"/>
              <a:ext cx="23275" cy="35000"/>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2716750" y="5179000"/>
              <a:ext cx="14275" cy="35000"/>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2742550" y="5179175"/>
              <a:ext cx="15150" cy="35350"/>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2761100" y="5186550"/>
              <a:ext cx="24025" cy="3502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2777350" y="5201900"/>
              <a:ext cx="30675" cy="31575"/>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2797525" y="5250925"/>
              <a:ext cx="35550" cy="1662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2799150" y="5278875"/>
              <a:ext cx="35000" cy="12825"/>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2793575" y="5297825"/>
              <a:ext cx="35350" cy="2182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2782925" y="5314775"/>
              <a:ext cx="32475" cy="29225"/>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2767975" y="5328275"/>
              <a:ext cx="26875" cy="339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2750125" y="5337300"/>
              <a:ext cx="18950" cy="3555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2728475" y="5340900"/>
              <a:ext cx="11750" cy="3437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2699800" y="5336750"/>
              <a:ext cx="19875" cy="35375"/>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2674375" y="5327200"/>
              <a:ext cx="27800" cy="3357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2654550" y="5313150"/>
              <a:ext cx="33025" cy="28675"/>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2641750" y="5296000"/>
              <a:ext cx="35350" cy="2112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2637425" y="5277075"/>
              <a:ext cx="34650" cy="11750"/>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2789950" y="5224075"/>
              <a:ext cx="34475" cy="2507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2719450" y="5260675"/>
              <a:ext cx="32675" cy="32650"/>
            </a:xfrm>
            <a:custGeom>
              <a:rect b="b" l="l" r="r" t="t"/>
              <a:pathLst>
                <a:path extrusionOk="0" h="1306" w="1307">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55"/>
          <p:cNvGrpSpPr/>
          <p:nvPr/>
        </p:nvGrpSpPr>
        <p:grpSpPr>
          <a:xfrm>
            <a:off x="2542810" y="3793250"/>
            <a:ext cx="509395" cy="509853"/>
            <a:chOff x="3231350" y="5179700"/>
            <a:chExt cx="194775" cy="194950"/>
          </a:xfrm>
        </p:grpSpPr>
        <p:sp>
          <p:nvSpPr>
            <p:cNvPr id="723" name="Google Shape;723;p55"/>
            <p:cNvSpPr/>
            <p:nvPr/>
          </p:nvSpPr>
          <p:spPr>
            <a:xfrm>
              <a:off x="3329625" y="5373550"/>
              <a:ext cx="2375" cy="1100"/>
            </a:xfrm>
            <a:custGeom>
              <a:rect b="b" l="l" r="r" t="t"/>
              <a:pathLst>
                <a:path extrusionOk="0" h="44" w="95">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3319350" y="5373175"/>
              <a:ext cx="2375" cy="1125"/>
            </a:xfrm>
            <a:custGeom>
              <a:rect b="b" l="l" r="r" t="t"/>
              <a:pathLst>
                <a:path extrusionOk="0" h="45" w="95">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3339900" y="5372650"/>
              <a:ext cx="2375" cy="1275"/>
            </a:xfrm>
            <a:custGeom>
              <a:rect b="b" l="l" r="r" t="t"/>
              <a:pathLst>
                <a:path extrusionOk="0" h="51" w="95">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3309075" y="5371675"/>
              <a:ext cx="2375" cy="1350"/>
            </a:xfrm>
            <a:custGeom>
              <a:rect b="b" l="l" r="r" t="t"/>
              <a:pathLst>
                <a:path extrusionOk="0" h="54" w="95">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3349825" y="5370650"/>
              <a:ext cx="2725" cy="1475"/>
            </a:xfrm>
            <a:custGeom>
              <a:rect b="b" l="l" r="r" t="t"/>
              <a:pathLst>
                <a:path extrusionOk="0" h="59" w="109">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3298975" y="5369150"/>
              <a:ext cx="2550" cy="1350"/>
            </a:xfrm>
            <a:custGeom>
              <a:rect b="b" l="l" r="r" t="t"/>
              <a:pathLst>
                <a:path extrusionOk="0" h="54" w="102">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3359925" y="5367700"/>
              <a:ext cx="2375" cy="1550"/>
            </a:xfrm>
            <a:custGeom>
              <a:rect b="b" l="l" r="r" t="t"/>
              <a:pathLst>
                <a:path extrusionOk="0" h="62" w="95">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3289425" y="5365525"/>
              <a:ext cx="2375" cy="1550"/>
            </a:xfrm>
            <a:custGeom>
              <a:rect b="b" l="l" r="r" t="t"/>
              <a:pathLst>
                <a:path extrusionOk="0" h="62" w="95">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3369475" y="5363700"/>
              <a:ext cx="2375" cy="1575"/>
            </a:xfrm>
            <a:custGeom>
              <a:rect b="b" l="l" r="r" t="t"/>
              <a:pathLst>
                <a:path extrusionOk="0" h="63" w="95">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3280225" y="5360975"/>
              <a:ext cx="2375" cy="1775"/>
            </a:xfrm>
            <a:custGeom>
              <a:rect b="b" l="l" r="r" t="t"/>
              <a:pathLst>
                <a:path extrusionOk="0" h="71" w="95">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3378500" y="5358675"/>
              <a:ext cx="2600" cy="1725"/>
            </a:xfrm>
            <a:custGeom>
              <a:rect b="b" l="l" r="r" t="t"/>
              <a:pathLst>
                <a:path extrusionOk="0" h="69" w="104">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3271325" y="5355250"/>
              <a:ext cx="2425" cy="1900"/>
            </a:xfrm>
            <a:custGeom>
              <a:rect b="b" l="l" r="r" t="t"/>
              <a:pathLst>
                <a:path extrusionOk="0" h="76" w="97">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3386975" y="5352700"/>
              <a:ext cx="2300" cy="1925"/>
            </a:xfrm>
            <a:custGeom>
              <a:rect b="b" l="l" r="r" t="t"/>
              <a:pathLst>
                <a:path extrusionOk="0" h="77" w="92">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3263625" y="5348875"/>
              <a:ext cx="2025" cy="1975"/>
            </a:xfrm>
            <a:custGeom>
              <a:rect b="b" l="l" r="r" t="t"/>
              <a:pathLst>
                <a:path extrusionOk="0" h="79" w="81">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3394900" y="5345950"/>
              <a:ext cx="2225" cy="2025"/>
            </a:xfrm>
            <a:custGeom>
              <a:rect b="b" l="l" r="r" t="t"/>
              <a:pathLst>
                <a:path extrusionOk="0" h="81" w="89">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3256250" y="5341500"/>
              <a:ext cx="2000" cy="2150"/>
            </a:xfrm>
            <a:custGeom>
              <a:rect b="b" l="l" r="r" t="t"/>
              <a:pathLst>
                <a:path extrusionOk="0" h="86" w="8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3401925" y="5338375"/>
              <a:ext cx="2275" cy="2025"/>
            </a:xfrm>
            <a:custGeom>
              <a:rect b="b" l="l" r="r" t="t"/>
              <a:pathLst>
                <a:path extrusionOk="0" h="81" w="91">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3249575" y="5333550"/>
              <a:ext cx="2000" cy="2150"/>
            </a:xfrm>
            <a:custGeom>
              <a:rect b="b" l="l" r="r" t="t"/>
              <a:pathLst>
                <a:path extrusionOk="0" h="86" w="8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3408250" y="5330025"/>
              <a:ext cx="1825" cy="2075"/>
            </a:xfrm>
            <a:custGeom>
              <a:rect b="b" l="l" r="r" t="t"/>
              <a:pathLst>
                <a:path extrusionOk="0" h="83" w="73">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3244150" y="5324975"/>
              <a:ext cx="1850" cy="2075"/>
            </a:xfrm>
            <a:custGeom>
              <a:rect b="b" l="l" r="r" t="t"/>
              <a:pathLst>
                <a:path extrusionOk="0" h="83" w="74">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3413475" y="5321175"/>
              <a:ext cx="2000" cy="2150"/>
            </a:xfrm>
            <a:custGeom>
              <a:rect b="b" l="l" r="r" t="t"/>
              <a:pathLst>
                <a:path extrusionOk="0" h="86" w="8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3239475" y="5315775"/>
              <a:ext cx="1650" cy="2250"/>
            </a:xfrm>
            <a:custGeom>
              <a:rect b="b" l="l" r="r" t="t"/>
              <a:pathLst>
                <a:path extrusionOk="0" h="90" w="66">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3417975" y="5311850"/>
              <a:ext cx="1775" cy="2225"/>
            </a:xfrm>
            <a:custGeom>
              <a:rect b="b" l="l" r="r" t="t"/>
              <a:pathLst>
                <a:path extrusionOk="0" h="89" w="71">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3235700" y="5306100"/>
              <a:ext cx="1625" cy="2200"/>
            </a:xfrm>
            <a:custGeom>
              <a:rect b="b" l="l" r="r" t="t"/>
              <a:pathLst>
                <a:path extrusionOk="0" h="88" w="65">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3421225" y="5301975"/>
              <a:ext cx="1750" cy="2175"/>
            </a:xfrm>
            <a:custGeom>
              <a:rect b="b" l="l" r="r" t="t"/>
              <a:pathLst>
                <a:path extrusionOk="0" h="87" w="7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3233175" y="5296150"/>
              <a:ext cx="1450" cy="2225"/>
            </a:xfrm>
            <a:custGeom>
              <a:rect b="b" l="l" r="r" t="t"/>
              <a:pathLst>
                <a:path extrusionOk="0" h="89" w="58">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3423750" y="5291950"/>
              <a:ext cx="1300" cy="2275"/>
            </a:xfrm>
            <a:custGeom>
              <a:rect b="b" l="l" r="r" t="t"/>
              <a:pathLst>
                <a:path extrusionOk="0" h="91" w="52">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3231725" y="5285925"/>
              <a:ext cx="1275" cy="2350"/>
            </a:xfrm>
            <a:custGeom>
              <a:rect b="b" l="l" r="r" t="t"/>
              <a:pathLst>
                <a:path extrusionOk="0" h="94" w="51">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3424825" y="5281575"/>
              <a:ext cx="1125" cy="2375"/>
            </a:xfrm>
            <a:custGeom>
              <a:rect b="b" l="l" r="r" t="t"/>
              <a:pathLst>
                <a:path extrusionOk="0" h="95" w="45">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3231350" y="5275450"/>
              <a:ext cx="1125" cy="2550"/>
            </a:xfrm>
            <a:custGeom>
              <a:rect b="b" l="l" r="r" t="t"/>
              <a:pathLst>
                <a:path extrusionOk="0" h="102" w="45">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3424825" y="5271300"/>
              <a:ext cx="1300" cy="2375"/>
            </a:xfrm>
            <a:custGeom>
              <a:rect b="b" l="l" r="r" t="t"/>
              <a:pathLst>
                <a:path extrusionOk="0" h="95" w="52">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p:nvPr/>
          </p:nvSpPr>
          <p:spPr>
            <a:xfrm>
              <a:off x="3231900" y="5265250"/>
              <a:ext cx="1300" cy="2300"/>
            </a:xfrm>
            <a:custGeom>
              <a:rect b="b" l="l" r="r" t="t"/>
              <a:pathLst>
                <a:path extrusionOk="0" h="92" w="52">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3423750" y="5261025"/>
              <a:ext cx="1475" cy="2375"/>
            </a:xfrm>
            <a:custGeom>
              <a:rect b="b" l="l" r="r" t="t"/>
              <a:pathLst>
                <a:path extrusionOk="0" h="95" w="59">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3233350" y="5255025"/>
              <a:ext cx="1450" cy="2250"/>
            </a:xfrm>
            <a:custGeom>
              <a:rect b="b" l="l" r="r" t="t"/>
              <a:pathLst>
                <a:path extrusionOk="0" h="90" w="58">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3421600" y="5251050"/>
              <a:ext cx="1450" cy="2250"/>
            </a:xfrm>
            <a:custGeom>
              <a:rect b="b" l="l" r="r" t="t"/>
              <a:pathLst>
                <a:path extrusionOk="0" h="90" w="58">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a:off x="3236050" y="5245100"/>
              <a:ext cx="1650" cy="2250"/>
            </a:xfrm>
            <a:custGeom>
              <a:rect b="b" l="l" r="r" t="t"/>
              <a:pathLst>
                <a:path extrusionOk="0" h="90" w="66">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3418350" y="5241200"/>
              <a:ext cx="1650" cy="2175"/>
            </a:xfrm>
            <a:custGeom>
              <a:rect b="b" l="l" r="r" t="t"/>
              <a:pathLst>
                <a:path extrusionOk="0" h="87" w="66">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3239825" y="5235525"/>
              <a:ext cx="1850" cy="2225"/>
            </a:xfrm>
            <a:custGeom>
              <a:rect b="b" l="l" r="r" t="t"/>
              <a:pathLst>
                <a:path extrusionOk="0" h="89" w="74">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3414025" y="5231825"/>
              <a:ext cx="1825" cy="2175"/>
            </a:xfrm>
            <a:custGeom>
              <a:rect b="b" l="l" r="r" t="t"/>
              <a:pathLst>
                <a:path extrusionOk="0" h="87" w="73">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3244525" y="5226475"/>
              <a:ext cx="2000" cy="2125"/>
            </a:xfrm>
            <a:custGeom>
              <a:rect b="b" l="l" r="r" t="t"/>
              <a:pathLst>
                <a:path extrusionOk="0" h="85" w="8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3408525" y="5222950"/>
              <a:ext cx="2100" cy="2225"/>
            </a:xfrm>
            <a:custGeom>
              <a:rect b="b" l="l" r="r" t="t"/>
              <a:pathLst>
                <a:path extrusionOk="0" h="89" w="84">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3250300" y="5218000"/>
              <a:ext cx="2000" cy="2025"/>
            </a:xfrm>
            <a:custGeom>
              <a:rect b="b" l="l" r="r" t="t"/>
              <a:pathLst>
                <a:path extrusionOk="0" h="81" w="8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3402650" y="5214600"/>
              <a:ext cx="2025" cy="2100"/>
            </a:xfrm>
            <a:custGeom>
              <a:rect b="b" l="l" r="r" t="t"/>
              <a:pathLst>
                <a:path extrusionOk="0" h="84" w="81">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3256775" y="5210000"/>
              <a:ext cx="2425" cy="2000"/>
            </a:xfrm>
            <a:custGeom>
              <a:rect b="b" l="l" r="r" t="t"/>
              <a:pathLst>
                <a:path extrusionOk="0" h="80" w="97">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3395625" y="5207175"/>
              <a:ext cx="2000" cy="1950"/>
            </a:xfrm>
            <a:custGeom>
              <a:rect b="b" l="l" r="r" t="t"/>
              <a:pathLst>
                <a:path extrusionOk="0" h="78" w="8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3264175" y="5202875"/>
              <a:ext cx="2425" cy="1925"/>
            </a:xfrm>
            <a:custGeom>
              <a:rect b="b" l="l" r="r" t="t"/>
              <a:pathLst>
                <a:path extrusionOk="0" h="77" w="97">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3387875" y="5200500"/>
              <a:ext cx="2175" cy="1775"/>
            </a:xfrm>
            <a:custGeom>
              <a:rect b="b" l="l" r="r" t="t"/>
              <a:pathLst>
                <a:path extrusionOk="0" h="71" w="87">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3272300" y="5196625"/>
              <a:ext cx="2350" cy="1850"/>
            </a:xfrm>
            <a:custGeom>
              <a:rect b="b" l="l" r="r" t="t"/>
              <a:pathLst>
                <a:path extrusionOk="0" h="74" w="94">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3379175" y="5194525"/>
              <a:ext cx="2600" cy="1625"/>
            </a:xfrm>
            <a:custGeom>
              <a:rect b="b" l="l" r="r" t="t"/>
              <a:pathLst>
                <a:path extrusionOk="0" h="65" w="104">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3281125" y="5191300"/>
              <a:ext cx="2200" cy="1775"/>
            </a:xfrm>
            <a:custGeom>
              <a:rect b="b" l="l" r="r" t="t"/>
              <a:pathLst>
                <a:path extrusionOk="0" h="71" w="88">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3370375" y="5189450"/>
              <a:ext cx="2375" cy="1650"/>
            </a:xfrm>
            <a:custGeom>
              <a:rect b="b" l="l" r="r" t="t"/>
              <a:pathLst>
                <a:path extrusionOk="0" h="66" w="95">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3290325" y="5186850"/>
              <a:ext cx="2375" cy="1725"/>
            </a:xfrm>
            <a:custGeom>
              <a:rect b="b" l="l" r="r" t="t"/>
              <a:pathLst>
                <a:path extrusionOk="0" h="69" w="95">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3360825" y="5185400"/>
              <a:ext cx="2725" cy="1550"/>
            </a:xfrm>
            <a:custGeom>
              <a:rect b="b" l="l" r="r" t="t"/>
              <a:pathLst>
                <a:path extrusionOk="0" h="62" w="109">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3300050" y="5183500"/>
              <a:ext cx="2375" cy="1475"/>
            </a:xfrm>
            <a:custGeom>
              <a:rect b="b" l="l" r="r" t="t"/>
              <a:pathLst>
                <a:path extrusionOk="0" h="59" w="95">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3351075" y="5182425"/>
              <a:ext cx="2375" cy="1450"/>
            </a:xfrm>
            <a:custGeom>
              <a:rect b="b" l="l" r="r" t="t"/>
              <a:pathLst>
                <a:path extrusionOk="0" h="58" w="95">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3310150" y="5181150"/>
              <a:ext cx="2375" cy="1350"/>
            </a:xfrm>
            <a:custGeom>
              <a:rect b="b" l="l" r="r" t="t"/>
              <a:pathLst>
                <a:path extrusionOk="0" h="54" w="95">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3341000" y="5180575"/>
              <a:ext cx="2550" cy="1325"/>
            </a:xfrm>
            <a:custGeom>
              <a:rect b="b" l="l" r="r" t="t"/>
              <a:pathLst>
                <a:path extrusionOk="0" h="53" w="102">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3320250" y="5180075"/>
              <a:ext cx="2375" cy="1100"/>
            </a:xfrm>
            <a:custGeom>
              <a:rect b="b" l="l" r="r" t="t"/>
              <a:pathLst>
                <a:path extrusionOk="0" h="44" w="95">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3330525" y="5179700"/>
              <a:ext cx="2375" cy="1300"/>
            </a:xfrm>
            <a:custGeom>
              <a:rect b="b" l="l" r="r" t="t"/>
              <a:pathLst>
                <a:path extrusionOk="0" h="52" w="95">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5"/>
          <p:cNvGrpSpPr/>
          <p:nvPr/>
        </p:nvGrpSpPr>
        <p:grpSpPr>
          <a:xfrm>
            <a:off x="1221144" y="2343029"/>
            <a:ext cx="508123" cy="507955"/>
            <a:chOff x="1897577" y="2802432"/>
            <a:chExt cx="492176" cy="492014"/>
          </a:xfrm>
        </p:grpSpPr>
        <p:sp>
          <p:nvSpPr>
            <p:cNvPr id="783" name="Google Shape;783;p5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2143379" y="3048492"/>
              <a:ext cx="16" cy="16"/>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2143379" y="3048492"/>
              <a:ext cx="16" cy="16"/>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55"/>
          <p:cNvGrpSpPr/>
          <p:nvPr/>
        </p:nvGrpSpPr>
        <p:grpSpPr>
          <a:xfrm>
            <a:off x="1888175" y="3096565"/>
            <a:ext cx="508118" cy="508066"/>
            <a:chOff x="2543222" y="2802319"/>
            <a:chExt cx="492172" cy="492122"/>
          </a:xfrm>
        </p:grpSpPr>
        <p:sp>
          <p:nvSpPr>
            <p:cNvPr id="796" name="Google Shape;796;p55"/>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55"/>
          <p:cNvGrpSpPr/>
          <p:nvPr/>
        </p:nvGrpSpPr>
        <p:grpSpPr>
          <a:xfrm>
            <a:off x="3236954" y="2338040"/>
            <a:ext cx="517934" cy="517934"/>
            <a:chOff x="3736598" y="2170606"/>
            <a:chExt cx="404889" cy="404889"/>
          </a:xfrm>
        </p:grpSpPr>
        <p:sp>
          <p:nvSpPr>
            <p:cNvPr id="807" name="Google Shape;807;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5"/>
          <p:cNvGrpSpPr/>
          <p:nvPr/>
        </p:nvGrpSpPr>
        <p:grpSpPr>
          <a:xfrm>
            <a:off x="2504015" y="2338137"/>
            <a:ext cx="586986" cy="517740"/>
            <a:chOff x="3161917" y="2170682"/>
            <a:chExt cx="458870" cy="404737"/>
          </a:xfrm>
        </p:grpSpPr>
        <p:sp>
          <p:nvSpPr>
            <p:cNvPr id="812" name="Google Shape;812;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55"/>
          <p:cNvGrpSpPr/>
          <p:nvPr/>
        </p:nvGrpSpPr>
        <p:grpSpPr>
          <a:xfrm>
            <a:off x="2527036" y="3103432"/>
            <a:ext cx="540943" cy="517963"/>
            <a:chOff x="3179914" y="2889488"/>
            <a:chExt cx="422876" cy="404911"/>
          </a:xfrm>
        </p:grpSpPr>
        <p:sp>
          <p:nvSpPr>
            <p:cNvPr id="816" name="Google Shape;816;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5"/>
          <p:cNvGrpSpPr/>
          <p:nvPr/>
        </p:nvGrpSpPr>
        <p:grpSpPr>
          <a:xfrm>
            <a:off x="3227830" y="3103348"/>
            <a:ext cx="536180" cy="518047"/>
            <a:chOff x="3729467" y="2889422"/>
            <a:chExt cx="419153" cy="404977"/>
          </a:xfrm>
        </p:grpSpPr>
        <p:sp>
          <p:nvSpPr>
            <p:cNvPr id="823" name="Google Shape;823;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55"/>
          <p:cNvGrpSpPr/>
          <p:nvPr/>
        </p:nvGrpSpPr>
        <p:grpSpPr>
          <a:xfrm>
            <a:off x="1863396" y="2339914"/>
            <a:ext cx="557677" cy="514185"/>
            <a:chOff x="7135920" y="3403879"/>
            <a:chExt cx="882400" cy="813584"/>
          </a:xfrm>
        </p:grpSpPr>
        <p:sp>
          <p:nvSpPr>
            <p:cNvPr id="831" name="Google Shape;831;p55"/>
            <p:cNvSpPr/>
            <p:nvPr/>
          </p:nvSpPr>
          <p:spPr>
            <a:xfrm>
              <a:off x="7135920" y="3650997"/>
              <a:ext cx="299613" cy="488911"/>
            </a:xfrm>
            <a:custGeom>
              <a:rect b="b" l="l" r="r" t="t"/>
              <a:pathLst>
                <a:path extrusionOk="0" h="25342" w="1553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7335192" y="4005709"/>
              <a:ext cx="481174" cy="211754"/>
            </a:xfrm>
            <a:custGeom>
              <a:rect b="b" l="l" r="r" t="t"/>
              <a:pathLst>
                <a:path extrusionOk="0" h="10976" w="24941">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7718707" y="3685087"/>
              <a:ext cx="299613" cy="454608"/>
            </a:xfrm>
            <a:custGeom>
              <a:rect b="b" l="l" r="r" t="t"/>
              <a:pathLst>
                <a:path extrusionOk="0" h="23564" w="1553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7577216" y="3403879"/>
              <a:ext cx="386853" cy="364705"/>
            </a:xfrm>
            <a:custGeom>
              <a:rect b="b" l="l" r="r" t="t"/>
              <a:pathLst>
                <a:path extrusionOk="0" h="18904" w="20052">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7190382" y="3404111"/>
              <a:ext cx="448628" cy="332140"/>
            </a:xfrm>
            <a:custGeom>
              <a:rect b="b" l="l" r="r" t="t"/>
              <a:pathLst>
                <a:path extrusionOk="0" h="17216" w="23254">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55"/>
          <p:cNvGrpSpPr/>
          <p:nvPr/>
        </p:nvGrpSpPr>
        <p:grpSpPr>
          <a:xfrm>
            <a:off x="1240921" y="3116367"/>
            <a:ext cx="468569" cy="468447"/>
            <a:chOff x="1286994" y="2840926"/>
            <a:chExt cx="453864" cy="453745"/>
          </a:xfrm>
        </p:grpSpPr>
        <p:sp>
          <p:nvSpPr>
            <p:cNvPr id="837" name="Google Shape;837;p55"/>
            <p:cNvSpPr/>
            <p:nvPr/>
          </p:nvSpPr>
          <p:spPr>
            <a:xfrm>
              <a:off x="1513170" y="2933961"/>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1513170" y="2851779"/>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rot="8637261">
              <a:off x="1377032" y="2862561"/>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5"/>
            <p:cNvSpPr/>
            <p:nvPr/>
          </p:nvSpPr>
          <p:spPr>
            <a:xfrm>
              <a:off x="1286994" y="2934702"/>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1443212" y="2840926"/>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rot="10800000">
              <a:off x="1286994" y="3067989"/>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rot="10800000">
              <a:off x="1330667" y="3067790"/>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p:nvPr/>
          </p:nvSpPr>
          <p:spPr>
            <a:xfrm rot="-2162739">
              <a:off x="1510687" y="3046169"/>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rot="10800000">
              <a:off x="1514653" y="3067989"/>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rot="10800000">
              <a:off x="1444507" y="3067790"/>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55"/>
          <p:cNvSpPr/>
          <p:nvPr/>
        </p:nvSpPr>
        <p:spPr>
          <a:xfrm>
            <a:off x="7168668" y="2385433"/>
            <a:ext cx="178909" cy="9071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6868205" y="2368453"/>
            <a:ext cx="165748" cy="124667"/>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7482233" y="2374681"/>
            <a:ext cx="161929" cy="11268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7778878" y="2368453"/>
            <a:ext cx="158110" cy="124667"/>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55"/>
          <p:cNvGrpSpPr/>
          <p:nvPr/>
        </p:nvGrpSpPr>
        <p:grpSpPr>
          <a:xfrm>
            <a:off x="6871147" y="2602143"/>
            <a:ext cx="160636" cy="136535"/>
            <a:chOff x="4660325" y="1866850"/>
            <a:chExt cx="68350" cy="58100"/>
          </a:xfrm>
        </p:grpSpPr>
        <p:sp>
          <p:nvSpPr>
            <p:cNvPr id="852" name="Google Shape;852;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55"/>
          <p:cNvGrpSpPr/>
          <p:nvPr/>
        </p:nvGrpSpPr>
        <p:grpSpPr>
          <a:xfrm>
            <a:off x="7180081" y="2627170"/>
            <a:ext cx="156817" cy="86891"/>
            <a:chOff x="4791775" y="1877500"/>
            <a:chExt cx="66725" cy="36975"/>
          </a:xfrm>
        </p:grpSpPr>
        <p:sp>
          <p:nvSpPr>
            <p:cNvPr id="855" name="Google Shape;855;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55"/>
          <p:cNvGrpSpPr/>
          <p:nvPr/>
        </p:nvGrpSpPr>
        <p:grpSpPr>
          <a:xfrm>
            <a:off x="7490660" y="2627170"/>
            <a:ext cx="139896" cy="86891"/>
            <a:chOff x="4923925" y="1877500"/>
            <a:chExt cx="59525" cy="36975"/>
          </a:xfrm>
        </p:grpSpPr>
        <p:sp>
          <p:nvSpPr>
            <p:cNvPr id="858" name="Google Shape;858;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55"/>
          <p:cNvGrpSpPr/>
          <p:nvPr/>
        </p:nvGrpSpPr>
        <p:grpSpPr>
          <a:xfrm>
            <a:off x="7806821" y="2609780"/>
            <a:ext cx="136488" cy="121260"/>
            <a:chOff x="5058450" y="1870100"/>
            <a:chExt cx="58075" cy="51600"/>
          </a:xfrm>
        </p:grpSpPr>
        <p:sp>
          <p:nvSpPr>
            <p:cNvPr id="861" name="Google Shape;861;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5"/>
          <p:cNvGrpSpPr/>
          <p:nvPr/>
        </p:nvGrpSpPr>
        <p:grpSpPr>
          <a:xfrm>
            <a:off x="7226262" y="3067854"/>
            <a:ext cx="97533" cy="103870"/>
            <a:chOff x="4811425" y="2065025"/>
            <a:chExt cx="41500" cy="44200"/>
          </a:xfrm>
        </p:grpSpPr>
        <p:sp>
          <p:nvSpPr>
            <p:cNvPr id="864" name="Google Shape;864;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5"/>
          <p:cNvGrpSpPr/>
          <p:nvPr/>
        </p:nvGrpSpPr>
        <p:grpSpPr>
          <a:xfrm>
            <a:off x="7504644" y="3067854"/>
            <a:ext cx="116629" cy="103459"/>
            <a:chOff x="4929875" y="2065025"/>
            <a:chExt cx="49625" cy="44025"/>
          </a:xfrm>
        </p:grpSpPr>
        <p:sp>
          <p:nvSpPr>
            <p:cNvPr id="867" name="Google Shape;867;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5"/>
          <p:cNvGrpSpPr/>
          <p:nvPr/>
        </p:nvGrpSpPr>
        <p:grpSpPr>
          <a:xfrm>
            <a:off x="7866692" y="3070968"/>
            <a:ext cx="67745" cy="97643"/>
            <a:chOff x="5083925" y="2066350"/>
            <a:chExt cx="28825" cy="41550"/>
          </a:xfrm>
        </p:grpSpPr>
        <p:sp>
          <p:nvSpPr>
            <p:cNvPr id="870" name="Google Shape;870;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5"/>
          <p:cNvGrpSpPr/>
          <p:nvPr/>
        </p:nvGrpSpPr>
        <p:grpSpPr>
          <a:xfrm>
            <a:off x="6869855" y="3086067"/>
            <a:ext cx="174679" cy="67445"/>
            <a:chOff x="4659775" y="2072775"/>
            <a:chExt cx="74325" cy="28700"/>
          </a:xfrm>
        </p:grpSpPr>
        <p:sp>
          <p:nvSpPr>
            <p:cNvPr id="873" name="Google Shape;873;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5"/>
          <p:cNvGrpSpPr/>
          <p:nvPr/>
        </p:nvGrpSpPr>
        <p:grpSpPr>
          <a:xfrm>
            <a:off x="6876200" y="2859820"/>
            <a:ext cx="161517" cy="86069"/>
            <a:chOff x="4662475" y="1976500"/>
            <a:chExt cx="68725" cy="36625"/>
          </a:xfrm>
        </p:grpSpPr>
        <p:sp>
          <p:nvSpPr>
            <p:cNvPr id="877" name="Google Shape;877;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55"/>
          <p:cNvGrpSpPr/>
          <p:nvPr/>
        </p:nvGrpSpPr>
        <p:grpSpPr>
          <a:xfrm>
            <a:off x="7800005" y="2852183"/>
            <a:ext cx="155583" cy="100874"/>
            <a:chOff x="5055550" y="1973250"/>
            <a:chExt cx="66200" cy="42925"/>
          </a:xfrm>
        </p:grpSpPr>
        <p:sp>
          <p:nvSpPr>
            <p:cNvPr id="881" name="Google Shape;881;p55"/>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5"/>
          <p:cNvGrpSpPr/>
          <p:nvPr/>
        </p:nvGrpSpPr>
        <p:grpSpPr>
          <a:xfrm>
            <a:off x="7481788" y="2863052"/>
            <a:ext cx="161047" cy="79430"/>
            <a:chOff x="4920150" y="1977875"/>
            <a:chExt cx="68525" cy="33800"/>
          </a:xfrm>
        </p:grpSpPr>
        <p:sp>
          <p:nvSpPr>
            <p:cNvPr id="885" name="Google Shape;885;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5"/>
          <p:cNvGrpSpPr/>
          <p:nvPr/>
        </p:nvGrpSpPr>
        <p:grpSpPr>
          <a:xfrm>
            <a:off x="7183430" y="2869514"/>
            <a:ext cx="163221" cy="66622"/>
            <a:chOff x="4793200" y="1980625"/>
            <a:chExt cx="69450" cy="28350"/>
          </a:xfrm>
        </p:grpSpPr>
        <p:sp>
          <p:nvSpPr>
            <p:cNvPr id="889" name="Google Shape;889;p55"/>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5"/>
          <p:cNvGrpSpPr/>
          <p:nvPr/>
        </p:nvGrpSpPr>
        <p:grpSpPr>
          <a:xfrm>
            <a:off x="6909279" y="3292397"/>
            <a:ext cx="120800" cy="123375"/>
            <a:chOff x="4676550" y="2160575"/>
            <a:chExt cx="51400" cy="52500"/>
          </a:xfrm>
        </p:grpSpPr>
        <p:sp>
          <p:nvSpPr>
            <p:cNvPr id="893" name="Google Shape;893;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5"/>
          <p:cNvGrpSpPr/>
          <p:nvPr/>
        </p:nvGrpSpPr>
        <p:grpSpPr>
          <a:xfrm>
            <a:off x="7124969" y="3299212"/>
            <a:ext cx="140307" cy="109804"/>
            <a:chOff x="4768325" y="2163475"/>
            <a:chExt cx="59700" cy="46725"/>
          </a:xfrm>
        </p:grpSpPr>
        <p:sp>
          <p:nvSpPr>
            <p:cNvPr id="897" name="Google Shape;897;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55"/>
          <p:cNvSpPr/>
          <p:nvPr/>
        </p:nvSpPr>
        <p:spPr>
          <a:xfrm>
            <a:off x="7370779" y="3291107"/>
            <a:ext cx="83138" cy="12619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7539048" y="3275713"/>
            <a:ext cx="155995" cy="15727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7801321" y="4146077"/>
            <a:ext cx="142892" cy="157274"/>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7497098" y="3692270"/>
            <a:ext cx="203880" cy="174605"/>
          </a:xfrm>
          <a:custGeom>
            <a:rect b="b" l="l" r="r" t="t"/>
            <a:pathLst>
              <a:path extrusionOk="0" h="2972" w="347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6897464" y="3485049"/>
            <a:ext cx="114925" cy="15768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7080539" y="4161352"/>
            <a:ext cx="176735" cy="126724"/>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6890237" y="3725289"/>
            <a:ext cx="143303" cy="1085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7344105" y="3955424"/>
            <a:ext cx="162340" cy="97055"/>
          </a:xfrm>
          <a:custGeom>
            <a:rect b="b" l="l" r="r" t="t"/>
            <a:pathLst>
              <a:path extrusionOk="0" h="1652" w="2763">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7359557" y="3707194"/>
            <a:ext cx="96887" cy="1434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7301744" y="3492805"/>
            <a:ext cx="168274" cy="142116"/>
          </a:xfrm>
          <a:custGeom>
            <a:rect b="b" l="l" r="r" t="t"/>
            <a:pathLst>
              <a:path extrusionOk="0" h="2419" w="2864">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6897464" y="4164290"/>
            <a:ext cx="114925" cy="120849"/>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55"/>
          <p:cNvGrpSpPr/>
          <p:nvPr/>
        </p:nvGrpSpPr>
        <p:grpSpPr>
          <a:xfrm>
            <a:off x="7125556" y="3511828"/>
            <a:ext cx="108814" cy="103106"/>
            <a:chOff x="4768575" y="2253950"/>
            <a:chExt cx="46300" cy="43875"/>
          </a:xfrm>
        </p:grpSpPr>
        <p:sp>
          <p:nvSpPr>
            <p:cNvPr id="911" name="Google Shape;911;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55"/>
          <p:cNvSpPr/>
          <p:nvPr/>
        </p:nvSpPr>
        <p:spPr>
          <a:xfrm>
            <a:off x="7756845" y="3486753"/>
            <a:ext cx="179732" cy="154278"/>
          </a:xfrm>
          <a:custGeom>
            <a:rect b="b" l="l" r="r" t="t"/>
            <a:pathLst>
              <a:path extrusionOk="0" h="2626" w="3059">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55"/>
          <p:cNvGrpSpPr/>
          <p:nvPr/>
        </p:nvGrpSpPr>
        <p:grpSpPr>
          <a:xfrm>
            <a:off x="7577559" y="3933124"/>
            <a:ext cx="114043" cy="141118"/>
            <a:chOff x="4960900" y="2433225"/>
            <a:chExt cx="48525" cy="60050"/>
          </a:xfrm>
        </p:grpSpPr>
        <p:sp>
          <p:nvSpPr>
            <p:cNvPr id="915" name="Google Shape;915;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55"/>
          <p:cNvGrpSpPr/>
          <p:nvPr/>
        </p:nvGrpSpPr>
        <p:grpSpPr>
          <a:xfrm>
            <a:off x="7326499" y="4154964"/>
            <a:ext cx="131611" cy="138768"/>
            <a:chOff x="4854075" y="2527625"/>
            <a:chExt cx="56000" cy="59050"/>
          </a:xfrm>
        </p:grpSpPr>
        <p:sp>
          <p:nvSpPr>
            <p:cNvPr id="918" name="Google Shape;918;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55"/>
          <p:cNvSpPr/>
          <p:nvPr/>
        </p:nvSpPr>
        <p:spPr>
          <a:xfrm>
            <a:off x="7149162" y="3940148"/>
            <a:ext cx="102175" cy="128016"/>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7782285" y="3290108"/>
            <a:ext cx="154291" cy="128016"/>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6905513" y="3940148"/>
            <a:ext cx="130554" cy="128016"/>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55"/>
          <p:cNvGrpSpPr/>
          <p:nvPr/>
        </p:nvGrpSpPr>
        <p:grpSpPr>
          <a:xfrm>
            <a:off x="7809758" y="3701767"/>
            <a:ext cx="95829" cy="155159"/>
            <a:chOff x="5059700" y="2334775"/>
            <a:chExt cx="40775" cy="66025"/>
          </a:xfrm>
        </p:grpSpPr>
        <p:sp>
          <p:nvSpPr>
            <p:cNvPr id="924" name="Google Shape;924;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55"/>
          <p:cNvGrpSpPr/>
          <p:nvPr/>
        </p:nvGrpSpPr>
        <p:grpSpPr>
          <a:xfrm>
            <a:off x="7573328" y="3486918"/>
            <a:ext cx="84372" cy="153338"/>
            <a:chOff x="4959100" y="2243350"/>
            <a:chExt cx="35900" cy="65250"/>
          </a:xfrm>
        </p:grpSpPr>
        <p:sp>
          <p:nvSpPr>
            <p:cNvPr id="934" name="Google Shape;934;p55"/>
            <p:cNvSpPr/>
            <p:nvPr/>
          </p:nvSpPr>
          <p:spPr>
            <a:xfrm>
              <a:off x="4959100" y="2243350"/>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4959100" y="225307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4959100" y="2262825"/>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4959100" y="2272550"/>
              <a:ext cx="7950" cy="6850"/>
            </a:xfrm>
            <a:custGeom>
              <a:rect b="b" l="l" r="r" t="t"/>
              <a:pathLst>
                <a:path extrusionOk="0" h="274" w="318">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4959150" y="2282475"/>
              <a:ext cx="7900" cy="6775"/>
            </a:xfrm>
            <a:custGeom>
              <a:rect b="b" l="l" r="r" t="t"/>
              <a:pathLst>
                <a:path extrusionOk="0" h="271" w="316">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959100" y="229202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959100" y="2301775"/>
              <a:ext cx="7950" cy="6825"/>
            </a:xfrm>
            <a:custGeom>
              <a:rect b="b" l="l" r="r" t="t"/>
              <a:pathLst>
                <a:path extrusionOk="0" h="273" w="318">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968475" y="225307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4968475" y="2262825"/>
              <a:ext cx="7950" cy="6825"/>
            </a:xfrm>
            <a:custGeom>
              <a:rect b="b" l="l" r="r" t="t"/>
              <a:pathLst>
                <a:path extrusionOk="0" h="273" w="318">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4968475" y="2272550"/>
              <a:ext cx="7950" cy="6850"/>
            </a:xfrm>
            <a:custGeom>
              <a:rect b="b" l="l" r="r" t="t"/>
              <a:pathLst>
                <a:path extrusionOk="0" h="274" w="318">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4968500" y="2282475"/>
              <a:ext cx="7925" cy="6775"/>
            </a:xfrm>
            <a:custGeom>
              <a:rect b="b" l="l" r="r" t="t"/>
              <a:pathLst>
                <a:path extrusionOk="0" h="271" w="317">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4968475" y="229202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4977650" y="2262825"/>
              <a:ext cx="7975" cy="6825"/>
            </a:xfrm>
            <a:custGeom>
              <a:rect b="b" l="l" r="r" t="t"/>
              <a:pathLst>
                <a:path extrusionOk="0" h="273" w="319">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4977650" y="2272550"/>
              <a:ext cx="7975" cy="6850"/>
            </a:xfrm>
            <a:custGeom>
              <a:rect b="b" l="l" r="r" t="t"/>
              <a:pathLst>
                <a:path extrusionOk="0" h="274" w="319">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4977700" y="2282475"/>
              <a:ext cx="7925" cy="6775"/>
            </a:xfrm>
            <a:custGeom>
              <a:rect b="b" l="l" r="r" t="t"/>
              <a:pathLst>
                <a:path extrusionOk="0" h="271" w="317">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4987050" y="2272550"/>
              <a:ext cx="7950" cy="6850"/>
            </a:xfrm>
            <a:custGeom>
              <a:rect b="b" l="l" r="r" t="t"/>
              <a:pathLst>
                <a:path extrusionOk="0" h="274" w="318">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55"/>
          <p:cNvGrpSpPr/>
          <p:nvPr/>
        </p:nvGrpSpPr>
        <p:grpSpPr>
          <a:xfrm>
            <a:off x="7758054" y="3926309"/>
            <a:ext cx="178498" cy="154747"/>
            <a:chOff x="5037700" y="2430325"/>
            <a:chExt cx="75950" cy="65850"/>
          </a:xfrm>
        </p:grpSpPr>
        <p:sp>
          <p:nvSpPr>
            <p:cNvPr id="951" name="Google Shape;951;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55"/>
          <p:cNvGrpSpPr/>
          <p:nvPr/>
        </p:nvGrpSpPr>
        <p:grpSpPr>
          <a:xfrm>
            <a:off x="7098294" y="3718275"/>
            <a:ext cx="216160" cy="122024"/>
            <a:chOff x="4756975" y="2341800"/>
            <a:chExt cx="91975" cy="51925"/>
          </a:xfrm>
        </p:grpSpPr>
        <p:sp>
          <p:nvSpPr>
            <p:cNvPr id="954" name="Google Shape;954;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5"/>
          <p:cNvGrpSpPr/>
          <p:nvPr/>
        </p:nvGrpSpPr>
        <p:grpSpPr>
          <a:xfrm>
            <a:off x="7536841" y="4128468"/>
            <a:ext cx="231906" cy="191995"/>
            <a:chOff x="4943575" y="2516350"/>
            <a:chExt cx="98675" cy="81700"/>
          </a:xfrm>
        </p:grpSpPr>
        <p:sp>
          <p:nvSpPr>
            <p:cNvPr id="975" name="Google Shape;975;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55"/>
          <p:cNvSpPr/>
          <p:nvPr/>
        </p:nvSpPr>
        <p:spPr>
          <a:xfrm>
            <a:off x="6082403" y="3546377"/>
            <a:ext cx="224861" cy="2943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6298589" y="3413951"/>
            <a:ext cx="176478" cy="306482"/>
          </a:xfrm>
          <a:custGeom>
            <a:rect b="b" l="l" r="r" t="t"/>
            <a:pathLst>
              <a:path extrusionOk="0" h="18617" w="1072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6261266" y="3743741"/>
            <a:ext cx="312343" cy="104570"/>
          </a:xfrm>
          <a:custGeom>
            <a:rect b="b" l="l" r="r" t="t"/>
            <a:pathLst>
              <a:path extrusionOk="0" h="6352" w="18973">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6125440" y="4176064"/>
            <a:ext cx="324443" cy="114760"/>
          </a:xfrm>
          <a:custGeom>
            <a:rect b="b" l="l" r="r" t="t"/>
            <a:pathLst>
              <a:path extrusionOk="0" h="6971" w="19708">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6139825" y="3928380"/>
            <a:ext cx="402080" cy="118859"/>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6390535" y="2348043"/>
            <a:ext cx="160806" cy="148360"/>
          </a:xfrm>
          <a:custGeom>
            <a:rect b="b" l="l" r="r" t="t"/>
            <a:pathLst>
              <a:path extrusionOk="0" h="9012" w="9768">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6096669" y="3304801"/>
            <a:ext cx="195575" cy="188068"/>
          </a:xfrm>
          <a:custGeom>
            <a:rect b="b" l="l" r="r" t="t"/>
            <a:pathLst>
              <a:path extrusionOk="0" h="11424" w="1188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6391292" y="2613093"/>
            <a:ext cx="150978" cy="225437"/>
          </a:xfrm>
          <a:custGeom>
            <a:rect b="b" l="l" r="r" t="t"/>
            <a:pathLst>
              <a:path extrusionOk="0" h="13694" w="9171">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6296065" y="3038371"/>
            <a:ext cx="291946" cy="226228"/>
          </a:xfrm>
          <a:custGeom>
            <a:rect b="b" l="l" r="r" t="t"/>
            <a:pathLst>
              <a:path extrusionOk="0" h="13742" w="17734">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6065018" y="2561340"/>
            <a:ext cx="290794" cy="161563"/>
          </a:xfrm>
          <a:custGeom>
            <a:rect b="b" l="l" r="r" t="t"/>
            <a:pathLst>
              <a:path extrusionOk="0" h="9814" w="17664">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6110899" y="2743198"/>
            <a:ext cx="175161" cy="197632"/>
          </a:xfrm>
          <a:custGeom>
            <a:rect b="b" l="l" r="r" t="t"/>
            <a:pathLst>
              <a:path extrusionOk="0" h="12005" w="1064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6074554" y="3095303"/>
            <a:ext cx="191426" cy="214342"/>
          </a:xfrm>
          <a:custGeom>
            <a:rect b="b" l="l" r="r" t="t"/>
            <a:pathLst>
              <a:path extrusionOk="0" h="13020" w="11628">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rot="5756195">
            <a:off x="6064993" y="2393048"/>
            <a:ext cx="266961" cy="192558"/>
          </a:xfrm>
          <a:custGeom>
            <a:rect b="b" l="l" r="r" t="t"/>
            <a:pathLst>
              <a:path extrusionOk="0" h="11698" w="16218">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6448076" y="4127327"/>
            <a:ext cx="178947" cy="162896"/>
          </a:xfrm>
          <a:custGeom>
            <a:rect b="b" l="l" r="r" t="t"/>
            <a:pathLst>
              <a:path extrusionOk="0" h="9895" w="1087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6438717" y="3055375"/>
            <a:ext cx="198" cy="955"/>
          </a:xfrm>
          <a:custGeom>
            <a:rect b="b" l="l" r="r" t="t"/>
            <a:pathLst>
              <a:path extrusionOk="0" h="58" w="12">
                <a:moveTo>
                  <a:pt x="0" y="0"/>
                </a:moveTo>
                <a:cubicBezTo>
                  <a:pt x="0" y="7"/>
                  <a:pt x="0" y="27"/>
                  <a:pt x="0" y="57"/>
                </a:cubicBezTo>
                <a:cubicBezTo>
                  <a:pt x="12" y="34"/>
                  <a:pt x="12" y="12"/>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6327440" y="2915936"/>
            <a:ext cx="145117" cy="251777"/>
          </a:xfrm>
          <a:custGeom>
            <a:rect b="b" l="l" r="r" t="t"/>
            <a:pathLst>
              <a:path extrusionOk="0" h="15294" w="8815">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6162502" y="4077069"/>
            <a:ext cx="274562" cy="94676"/>
          </a:xfrm>
          <a:custGeom>
            <a:rect b="b" l="l" r="r" t="t"/>
            <a:pathLst>
              <a:path extrusionOk="0" h="5751" w="16678">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6435217" y="2861114"/>
            <a:ext cx="157974" cy="12170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rot="4553285">
            <a:off x="6198353" y="2424271"/>
            <a:ext cx="111463" cy="187024"/>
          </a:xfrm>
          <a:custGeom>
            <a:rect b="b" l="l" r="r" t="t"/>
            <a:pathLst>
              <a:path extrusionOk="0" h="15670" w="9339">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6249272" y="3351697"/>
            <a:ext cx="273047" cy="193583"/>
          </a:xfrm>
          <a:custGeom>
            <a:rect b="b" l="l" r="r" t="t"/>
            <a:pathLst>
              <a:path extrusionOk="0" h="11759" w="16586">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6307588" y="2482510"/>
            <a:ext cx="329546" cy="169547"/>
          </a:xfrm>
          <a:custGeom>
            <a:rect b="b" l="l" r="r" t="t"/>
            <a:pathLst>
              <a:path extrusionOk="0" h="10299" w="20018">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rot="-5400000">
            <a:off x="5984168" y="2783203"/>
            <a:ext cx="330287" cy="251794"/>
          </a:xfrm>
          <a:custGeom>
            <a:rect b="b" l="l" r="r" t="t"/>
            <a:pathLst>
              <a:path extrusionOk="0" h="15295" w="20063">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6185003" y="3771954"/>
            <a:ext cx="378852" cy="132408"/>
          </a:xfrm>
          <a:custGeom>
            <a:rect b="b" l="l" r="r" t="t"/>
            <a:pathLst>
              <a:path extrusionOk="0" h="8043" w="23013">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55"/>
          <p:cNvGrpSpPr/>
          <p:nvPr/>
        </p:nvGrpSpPr>
        <p:grpSpPr>
          <a:xfrm>
            <a:off x="1225886" y="3778145"/>
            <a:ext cx="505303" cy="503968"/>
            <a:chOff x="1190625" y="238125"/>
            <a:chExt cx="5252625" cy="5238750"/>
          </a:xfrm>
        </p:grpSpPr>
        <p:sp>
          <p:nvSpPr>
            <p:cNvPr id="1077" name="Google Shape;1077;p55"/>
            <p:cNvSpPr/>
            <p:nvPr/>
          </p:nvSpPr>
          <p:spPr>
            <a:xfrm>
              <a:off x="3803050" y="23812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3710575" y="238125"/>
              <a:ext cx="23150" cy="217325"/>
            </a:xfrm>
            <a:custGeom>
              <a:rect b="b" l="l" r="r" t="t"/>
              <a:pathLst>
                <a:path extrusionOk="0" h="8693" w="926">
                  <a:moveTo>
                    <a:pt x="1" y="0"/>
                  </a:moveTo>
                  <a:lnTo>
                    <a:pt x="370" y="8693"/>
                  </a:lnTo>
                  <a:lnTo>
                    <a:pt x="925" y="869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3622725" y="242725"/>
              <a:ext cx="27775" cy="217350"/>
            </a:xfrm>
            <a:custGeom>
              <a:rect b="b" l="l" r="r" t="t"/>
              <a:pathLst>
                <a:path extrusionOk="0" h="8694" w="1111">
                  <a:moveTo>
                    <a:pt x="370" y="1"/>
                  </a:moveTo>
                  <a:lnTo>
                    <a:pt x="0" y="186"/>
                  </a:lnTo>
                  <a:lnTo>
                    <a:pt x="555" y="8694"/>
                  </a:lnTo>
                  <a:lnTo>
                    <a:pt x="1110" y="869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3530250" y="251975"/>
              <a:ext cx="37025" cy="212725"/>
            </a:xfrm>
            <a:custGeom>
              <a:rect b="b" l="l" r="r" t="t"/>
              <a:pathLst>
                <a:path extrusionOk="0" h="8509" w="1481">
                  <a:moveTo>
                    <a:pt x="0" y="1"/>
                  </a:moveTo>
                  <a:lnTo>
                    <a:pt x="925" y="8509"/>
                  </a:lnTo>
                  <a:lnTo>
                    <a:pt x="1480"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3437775" y="261225"/>
              <a:ext cx="41625" cy="212725"/>
            </a:xfrm>
            <a:custGeom>
              <a:rect b="b" l="l" r="r" t="t"/>
              <a:pathLst>
                <a:path extrusionOk="0" h="8509" w="1665">
                  <a:moveTo>
                    <a:pt x="555" y="1"/>
                  </a:moveTo>
                  <a:lnTo>
                    <a:pt x="0" y="186"/>
                  </a:lnTo>
                  <a:lnTo>
                    <a:pt x="1295" y="8509"/>
                  </a:lnTo>
                  <a:lnTo>
                    <a:pt x="1665"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a:off x="3349925" y="275100"/>
              <a:ext cx="50875" cy="217350"/>
            </a:xfrm>
            <a:custGeom>
              <a:rect b="b" l="l" r="r" t="t"/>
              <a:pathLst>
                <a:path extrusionOk="0" h="8694" w="2035">
                  <a:moveTo>
                    <a:pt x="370" y="1"/>
                  </a:moveTo>
                  <a:lnTo>
                    <a:pt x="0" y="186"/>
                  </a:lnTo>
                  <a:lnTo>
                    <a:pt x="1480" y="8693"/>
                  </a:lnTo>
                  <a:lnTo>
                    <a:pt x="203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5"/>
            <p:cNvSpPr/>
            <p:nvPr/>
          </p:nvSpPr>
          <p:spPr>
            <a:xfrm>
              <a:off x="3257450" y="293600"/>
              <a:ext cx="60125" cy="212725"/>
            </a:xfrm>
            <a:custGeom>
              <a:rect b="b" l="l" r="r" t="t"/>
              <a:pathLst>
                <a:path extrusionOk="0" h="8509" w="2405">
                  <a:moveTo>
                    <a:pt x="555" y="0"/>
                  </a:moveTo>
                  <a:lnTo>
                    <a:pt x="0" y="185"/>
                  </a:lnTo>
                  <a:lnTo>
                    <a:pt x="1850" y="8508"/>
                  </a:lnTo>
                  <a:lnTo>
                    <a:pt x="2405"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a:off x="3169600" y="316725"/>
              <a:ext cx="64750" cy="208075"/>
            </a:xfrm>
            <a:custGeom>
              <a:rect b="b" l="l" r="r" t="t"/>
              <a:pathLst>
                <a:path extrusionOk="0" h="8323" w="2590">
                  <a:moveTo>
                    <a:pt x="0" y="0"/>
                  </a:moveTo>
                  <a:lnTo>
                    <a:pt x="2035" y="8323"/>
                  </a:lnTo>
                  <a:lnTo>
                    <a:pt x="2590" y="813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a:off x="3081750" y="339825"/>
              <a:ext cx="69375" cy="208100"/>
            </a:xfrm>
            <a:custGeom>
              <a:rect b="b" l="l" r="r" t="t"/>
              <a:pathLst>
                <a:path extrusionOk="0" h="8324" w="2775">
                  <a:moveTo>
                    <a:pt x="0" y="1"/>
                  </a:moveTo>
                  <a:lnTo>
                    <a:pt x="2405" y="8324"/>
                  </a:lnTo>
                  <a:lnTo>
                    <a:pt x="277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a:off x="2993900" y="362950"/>
              <a:ext cx="78625" cy="208100"/>
            </a:xfrm>
            <a:custGeom>
              <a:rect b="b" l="l" r="r" t="t"/>
              <a:pathLst>
                <a:path extrusionOk="0" h="8324" w="3145">
                  <a:moveTo>
                    <a:pt x="555" y="1"/>
                  </a:moveTo>
                  <a:lnTo>
                    <a:pt x="0" y="186"/>
                  </a:lnTo>
                  <a:lnTo>
                    <a:pt x="2589" y="8324"/>
                  </a:lnTo>
                  <a:lnTo>
                    <a:pt x="314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a:off x="2906025" y="395325"/>
              <a:ext cx="87900" cy="203475"/>
            </a:xfrm>
            <a:custGeom>
              <a:rect b="b" l="l" r="r" t="t"/>
              <a:pathLst>
                <a:path extrusionOk="0" h="8139" w="3516">
                  <a:moveTo>
                    <a:pt x="556" y="0"/>
                  </a:moveTo>
                  <a:lnTo>
                    <a:pt x="1" y="185"/>
                  </a:lnTo>
                  <a:lnTo>
                    <a:pt x="2960" y="8138"/>
                  </a:lnTo>
                  <a:lnTo>
                    <a:pt x="3515"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a:off x="2822800" y="427700"/>
              <a:ext cx="92500" cy="203450"/>
            </a:xfrm>
            <a:custGeom>
              <a:rect b="b" l="l" r="r" t="t"/>
              <a:pathLst>
                <a:path extrusionOk="0" h="8138" w="3700">
                  <a:moveTo>
                    <a:pt x="556" y="0"/>
                  </a:moveTo>
                  <a:lnTo>
                    <a:pt x="1" y="185"/>
                  </a:lnTo>
                  <a:lnTo>
                    <a:pt x="3145" y="8138"/>
                  </a:lnTo>
                  <a:lnTo>
                    <a:pt x="3700"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5"/>
            <p:cNvSpPr/>
            <p:nvPr/>
          </p:nvSpPr>
          <p:spPr>
            <a:xfrm>
              <a:off x="2739575" y="460050"/>
              <a:ext cx="97125" cy="203475"/>
            </a:xfrm>
            <a:custGeom>
              <a:rect b="b" l="l" r="r" t="t"/>
              <a:pathLst>
                <a:path extrusionOk="0" h="8139" w="3885">
                  <a:moveTo>
                    <a:pt x="371" y="1"/>
                  </a:moveTo>
                  <a:lnTo>
                    <a:pt x="1" y="371"/>
                  </a:lnTo>
                  <a:lnTo>
                    <a:pt x="3515" y="8139"/>
                  </a:lnTo>
                  <a:lnTo>
                    <a:pt x="3885" y="795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a:off x="2656350" y="501675"/>
              <a:ext cx="106375" cy="198850"/>
            </a:xfrm>
            <a:custGeom>
              <a:rect b="b" l="l" r="r" t="t"/>
              <a:pathLst>
                <a:path extrusionOk="0" h="7954" w="4255">
                  <a:moveTo>
                    <a:pt x="371" y="0"/>
                  </a:moveTo>
                  <a:lnTo>
                    <a:pt x="1" y="185"/>
                  </a:lnTo>
                  <a:lnTo>
                    <a:pt x="3700" y="7953"/>
                  </a:lnTo>
                  <a:lnTo>
                    <a:pt x="4254" y="758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2573125" y="543275"/>
              <a:ext cx="115625" cy="194225"/>
            </a:xfrm>
            <a:custGeom>
              <a:rect b="b" l="l" r="r" t="t"/>
              <a:pathLst>
                <a:path extrusionOk="0" h="7769" w="4625">
                  <a:moveTo>
                    <a:pt x="555" y="1"/>
                  </a:moveTo>
                  <a:lnTo>
                    <a:pt x="0" y="186"/>
                  </a:lnTo>
                  <a:lnTo>
                    <a:pt x="4069" y="7769"/>
                  </a:lnTo>
                  <a:lnTo>
                    <a:pt x="4624" y="758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a:off x="2494525" y="584900"/>
              <a:ext cx="120250" cy="194225"/>
            </a:xfrm>
            <a:custGeom>
              <a:rect b="b" l="l" r="r" t="t"/>
              <a:pathLst>
                <a:path extrusionOk="0" h="7769" w="4810">
                  <a:moveTo>
                    <a:pt x="370" y="0"/>
                  </a:moveTo>
                  <a:lnTo>
                    <a:pt x="0" y="370"/>
                  </a:lnTo>
                  <a:lnTo>
                    <a:pt x="4254" y="7768"/>
                  </a:lnTo>
                  <a:lnTo>
                    <a:pt x="4809" y="739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a:off x="2415925" y="631125"/>
              <a:ext cx="124850" cy="189600"/>
            </a:xfrm>
            <a:custGeom>
              <a:rect b="b" l="l" r="r" t="t"/>
              <a:pathLst>
                <a:path extrusionOk="0" h="7584" w="4994">
                  <a:moveTo>
                    <a:pt x="555" y="1"/>
                  </a:moveTo>
                  <a:lnTo>
                    <a:pt x="0" y="371"/>
                  </a:lnTo>
                  <a:lnTo>
                    <a:pt x="4624" y="7584"/>
                  </a:lnTo>
                  <a:lnTo>
                    <a:pt x="4994" y="739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a:off x="2341925" y="682000"/>
              <a:ext cx="129500" cy="184975"/>
            </a:xfrm>
            <a:custGeom>
              <a:rect b="b" l="l" r="r" t="t"/>
              <a:pathLst>
                <a:path extrusionOk="0" h="7399" w="5180">
                  <a:moveTo>
                    <a:pt x="371" y="0"/>
                  </a:moveTo>
                  <a:lnTo>
                    <a:pt x="1" y="370"/>
                  </a:lnTo>
                  <a:lnTo>
                    <a:pt x="4810" y="7398"/>
                  </a:lnTo>
                  <a:lnTo>
                    <a:pt x="5180" y="721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p:nvPr/>
          </p:nvSpPr>
          <p:spPr>
            <a:xfrm>
              <a:off x="2263325" y="732850"/>
              <a:ext cx="138750" cy="180350"/>
            </a:xfrm>
            <a:custGeom>
              <a:rect b="b" l="l" r="r" t="t"/>
              <a:pathLst>
                <a:path extrusionOk="0" h="7214" w="5550">
                  <a:moveTo>
                    <a:pt x="556" y="1"/>
                  </a:moveTo>
                  <a:lnTo>
                    <a:pt x="1" y="371"/>
                  </a:lnTo>
                  <a:lnTo>
                    <a:pt x="5179" y="7214"/>
                  </a:lnTo>
                  <a:lnTo>
                    <a:pt x="5549" y="702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p:nvPr/>
          </p:nvSpPr>
          <p:spPr>
            <a:xfrm>
              <a:off x="2193975" y="788350"/>
              <a:ext cx="138750" cy="175725"/>
            </a:xfrm>
            <a:custGeom>
              <a:rect b="b" l="l" r="r" t="t"/>
              <a:pathLst>
                <a:path extrusionOk="0" h="7029" w="5550">
                  <a:moveTo>
                    <a:pt x="370" y="0"/>
                  </a:moveTo>
                  <a:lnTo>
                    <a:pt x="0" y="370"/>
                  </a:lnTo>
                  <a:lnTo>
                    <a:pt x="5179" y="7028"/>
                  </a:lnTo>
                  <a:lnTo>
                    <a:pt x="5549" y="684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a:off x="2120000" y="848450"/>
              <a:ext cx="147975" cy="171100"/>
            </a:xfrm>
            <a:custGeom>
              <a:rect b="b" l="l" r="r" t="t"/>
              <a:pathLst>
                <a:path extrusionOk="0" h="6844" w="5919">
                  <a:moveTo>
                    <a:pt x="370" y="1"/>
                  </a:moveTo>
                  <a:lnTo>
                    <a:pt x="0" y="186"/>
                  </a:lnTo>
                  <a:lnTo>
                    <a:pt x="5549" y="6844"/>
                  </a:lnTo>
                  <a:lnTo>
                    <a:pt x="5919" y="647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2050625" y="908550"/>
              <a:ext cx="152625" cy="166500"/>
            </a:xfrm>
            <a:custGeom>
              <a:rect b="b" l="l" r="r" t="t"/>
              <a:pathLst>
                <a:path extrusionOk="0" h="6660" w="6105">
                  <a:moveTo>
                    <a:pt x="556" y="1"/>
                  </a:moveTo>
                  <a:lnTo>
                    <a:pt x="1" y="186"/>
                  </a:lnTo>
                  <a:lnTo>
                    <a:pt x="5734" y="6659"/>
                  </a:lnTo>
                  <a:lnTo>
                    <a:pt x="6104" y="628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1985900" y="968675"/>
              <a:ext cx="157225" cy="161850"/>
            </a:xfrm>
            <a:custGeom>
              <a:rect b="b" l="l" r="r" t="t"/>
              <a:pathLst>
                <a:path extrusionOk="0" h="6474" w="6289">
                  <a:moveTo>
                    <a:pt x="371" y="0"/>
                  </a:moveTo>
                  <a:lnTo>
                    <a:pt x="1" y="370"/>
                  </a:lnTo>
                  <a:lnTo>
                    <a:pt x="5919" y="6474"/>
                  </a:lnTo>
                  <a:lnTo>
                    <a:pt x="6289" y="610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1921175" y="1033400"/>
              <a:ext cx="161850" cy="157225"/>
            </a:xfrm>
            <a:custGeom>
              <a:rect b="b" l="l" r="r" t="t"/>
              <a:pathLst>
                <a:path extrusionOk="0" h="6289" w="6474">
                  <a:moveTo>
                    <a:pt x="370" y="1"/>
                  </a:moveTo>
                  <a:lnTo>
                    <a:pt x="0" y="371"/>
                  </a:lnTo>
                  <a:lnTo>
                    <a:pt x="6104" y="6289"/>
                  </a:lnTo>
                  <a:lnTo>
                    <a:pt x="6474" y="5919"/>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5"/>
            <p:cNvSpPr/>
            <p:nvPr/>
          </p:nvSpPr>
          <p:spPr>
            <a:xfrm>
              <a:off x="1861050" y="1098125"/>
              <a:ext cx="166500" cy="157250"/>
            </a:xfrm>
            <a:custGeom>
              <a:rect b="b" l="l" r="r" t="t"/>
              <a:pathLst>
                <a:path extrusionOk="0" h="6290" w="6660">
                  <a:moveTo>
                    <a:pt x="186" y="1"/>
                  </a:moveTo>
                  <a:lnTo>
                    <a:pt x="1" y="371"/>
                  </a:lnTo>
                  <a:lnTo>
                    <a:pt x="6289" y="6289"/>
                  </a:lnTo>
                  <a:lnTo>
                    <a:pt x="6659" y="573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5"/>
            <p:cNvSpPr/>
            <p:nvPr/>
          </p:nvSpPr>
          <p:spPr>
            <a:xfrm>
              <a:off x="1800950" y="1167500"/>
              <a:ext cx="171100" cy="147975"/>
            </a:xfrm>
            <a:custGeom>
              <a:rect b="b" l="l" r="r" t="t"/>
              <a:pathLst>
                <a:path extrusionOk="0" h="5919" w="6844">
                  <a:moveTo>
                    <a:pt x="186" y="0"/>
                  </a:moveTo>
                  <a:lnTo>
                    <a:pt x="1" y="370"/>
                  </a:lnTo>
                  <a:lnTo>
                    <a:pt x="6474" y="5919"/>
                  </a:lnTo>
                  <a:lnTo>
                    <a:pt x="6844" y="554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1740850" y="1241475"/>
              <a:ext cx="175725" cy="138750"/>
            </a:xfrm>
            <a:custGeom>
              <a:rect b="b" l="l" r="r" t="t"/>
              <a:pathLst>
                <a:path extrusionOk="0" h="5550" w="7029">
                  <a:moveTo>
                    <a:pt x="370" y="0"/>
                  </a:moveTo>
                  <a:lnTo>
                    <a:pt x="0" y="370"/>
                  </a:lnTo>
                  <a:lnTo>
                    <a:pt x="6843" y="5549"/>
                  </a:lnTo>
                  <a:lnTo>
                    <a:pt x="7028" y="517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1685350" y="1310825"/>
              <a:ext cx="184975" cy="138750"/>
            </a:xfrm>
            <a:custGeom>
              <a:rect b="b" l="l" r="r" t="t"/>
              <a:pathLst>
                <a:path extrusionOk="0" h="5550" w="7399">
                  <a:moveTo>
                    <a:pt x="371" y="1"/>
                  </a:moveTo>
                  <a:lnTo>
                    <a:pt x="1" y="556"/>
                  </a:lnTo>
                  <a:lnTo>
                    <a:pt x="7029" y="5549"/>
                  </a:lnTo>
                  <a:lnTo>
                    <a:pt x="7399" y="517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1634500" y="1389425"/>
              <a:ext cx="184975" cy="129500"/>
            </a:xfrm>
            <a:custGeom>
              <a:rect b="b" l="l" r="r" t="t"/>
              <a:pathLst>
                <a:path extrusionOk="0" h="5180" w="7399">
                  <a:moveTo>
                    <a:pt x="370" y="1"/>
                  </a:moveTo>
                  <a:lnTo>
                    <a:pt x="0" y="371"/>
                  </a:lnTo>
                  <a:lnTo>
                    <a:pt x="7213" y="5180"/>
                  </a:lnTo>
                  <a:lnTo>
                    <a:pt x="7398" y="4810"/>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a:off x="1583625" y="1463425"/>
              <a:ext cx="189600" cy="124850"/>
            </a:xfrm>
            <a:custGeom>
              <a:rect b="b" l="l" r="r" t="t"/>
              <a:pathLst>
                <a:path extrusionOk="0" h="4994" w="7584">
                  <a:moveTo>
                    <a:pt x="371" y="0"/>
                  </a:moveTo>
                  <a:lnTo>
                    <a:pt x="1" y="370"/>
                  </a:lnTo>
                  <a:lnTo>
                    <a:pt x="7399" y="4994"/>
                  </a:lnTo>
                  <a:lnTo>
                    <a:pt x="7584" y="462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1537400" y="1542025"/>
              <a:ext cx="194225" cy="120250"/>
            </a:xfrm>
            <a:custGeom>
              <a:rect b="b" l="l" r="r" t="t"/>
              <a:pathLst>
                <a:path extrusionOk="0" h="4810" w="7769">
                  <a:moveTo>
                    <a:pt x="370" y="0"/>
                  </a:moveTo>
                  <a:lnTo>
                    <a:pt x="0" y="370"/>
                  </a:lnTo>
                  <a:lnTo>
                    <a:pt x="7398" y="4809"/>
                  </a:lnTo>
                  <a:lnTo>
                    <a:pt x="7768" y="425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1495775" y="1620625"/>
              <a:ext cx="194225" cy="115625"/>
            </a:xfrm>
            <a:custGeom>
              <a:rect b="b" l="l" r="r" t="t"/>
              <a:pathLst>
                <a:path extrusionOk="0" h="4625" w="7769">
                  <a:moveTo>
                    <a:pt x="186" y="0"/>
                  </a:moveTo>
                  <a:lnTo>
                    <a:pt x="1" y="555"/>
                  </a:lnTo>
                  <a:lnTo>
                    <a:pt x="7584" y="4624"/>
                  </a:lnTo>
                  <a:lnTo>
                    <a:pt x="7769" y="406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1454175" y="1703850"/>
              <a:ext cx="198850" cy="106375"/>
            </a:xfrm>
            <a:custGeom>
              <a:rect b="b" l="l" r="r" t="t"/>
              <a:pathLst>
                <a:path extrusionOk="0" h="4255" w="7954">
                  <a:moveTo>
                    <a:pt x="185" y="1"/>
                  </a:moveTo>
                  <a:lnTo>
                    <a:pt x="0" y="371"/>
                  </a:lnTo>
                  <a:lnTo>
                    <a:pt x="7583" y="4254"/>
                  </a:lnTo>
                  <a:lnTo>
                    <a:pt x="7953" y="370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1412550" y="1787075"/>
              <a:ext cx="203475" cy="97125"/>
            </a:xfrm>
            <a:custGeom>
              <a:rect b="b" l="l" r="r" t="t"/>
              <a:pathLst>
                <a:path extrusionOk="0" h="3885" w="8139">
                  <a:moveTo>
                    <a:pt x="371" y="1"/>
                  </a:moveTo>
                  <a:lnTo>
                    <a:pt x="1" y="371"/>
                  </a:lnTo>
                  <a:lnTo>
                    <a:pt x="7954" y="3885"/>
                  </a:lnTo>
                  <a:lnTo>
                    <a:pt x="8139" y="3515"/>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1380200" y="1870300"/>
              <a:ext cx="203450" cy="92500"/>
            </a:xfrm>
            <a:custGeom>
              <a:rect b="b" l="l" r="r" t="t"/>
              <a:pathLst>
                <a:path extrusionOk="0" h="3700" w="8138">
                  <a:moveTo>
                    <a:pt x="185" y="1"/>
                  </a:moveTo>
                  <a:lnTo>
                    <a:pt x="0" y="371"/>
                  </a:lnTo>
                  <a:lnTo>
                    <a:pt x="7953" y="3700"/>
                  </a:lnTo>
                  <a:lnTo>
                    <a:pt x="8138" y="314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1347825" y="1958150"/>
              <a:ext cx="203475" cy="83275"/>
            </a:xfrm>
            <a:custGeom>
              <a:rect b="b" l="l" r="r" t="t"/>
              <a:pathLst>
                <a:path extrusionOk="0" h="3331" w="8139">
                  <a:moveTo>
                    <a:pt x="185" y="1"/>
                  </a:moveTo>
                  <a:lnTo>
                    <a:pt x="0" y="371"/>
                  </a:lnTo>
                  <a:lnTo>
                    <a:pt x="7953" y="3330"/>
                  </a:lnTo>
                  <a:lnTo>
                    <a:pt x="8138" y="277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1315450" y="2041400"/>
              <a:ext cx="208100" cy="78625"/>
            </a:xfrm>
            <a:custGeom>
              <a:rect b="b" l="l" r="r" t="t"/>
              <a:pathLst>
                <a:path extrusionOk="0" h="3145" w="8324">
                  <a:moveTo>
                    <a:pt x="186" y="0"/>
                  </a:moveTo>
                  <a:lnTo>
                    <a:pt x="1" y="555"/>
                  </a:lnTo>
                  <a:lnTo>
                    <a:pt x="8139" y="3144"/>
                  </a:lnTo>
                  <a:lnTo>
                    <a:pt x="8324" y="258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1292325" y="2129250"/>
              <a:ext cx="208100" cy="69375"/>
            </a:xfrm>
            <a:custGeom>
              <a:rect b="b" l="l" r="r" t="t"/>
              <a:pathLst>
                <a:path extrusionOk="0" h="2775" w="8324">
                  <a:moveTo>
                    <a:pt x="1" y="0"/>
                  </a:moveTo>
                  <a:lnTo>
                    <a:pt x="1" y="555"/>
                  </a:lnTo>
                  <a:lnTo>
                    <a:pt x="8139" y="2774"/>
                  </a:lnTo>
                  <a:lnTo>
                    <a:pt x="8324" y="240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1264600" y="2217100"/>
              <a:ext cx="212700" cy="64750"/>
            </a:xfrm>
            <a:custGeom>
              <a:rect b="b" l="l" r="r" t="t"/>
              <a:pathLst>
                <a:path extrusionOk="0" h="2590" w="8508">
                  <a:moveTo>
                    <a:pt x="185" y="0"/>
                  </a:moveTo>
                  <a:lnTo>
                    <a:pt x="0" y="555"/>
                  </a:lnTo>
                  <a:lnTo>
                    <a:pt x="8323" y="2590"/>
                  </a:lnTo>
                  <a:lnTo>
                    <a:pt x="8508"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5"/>
            <p:cNvSpPr/>
            <p:nvPr/>
          </p:nvSpPr>
          <p:spPr>
            <a:xfrm>
              <a:off x="1246100" y="2304950"/>
              <a:ext cx="212725" cy="60125"/>
            </a:xfrm>
            <a:custGeom>
              <a:rect b="b" l="l" r="r" t="t"/>
              <a:pathLst>
                <a:path extrusionOk="0" h="2405" w="8509">
                  <a:moveTo>
                    <a:pt x="185" y="0"/>
                  </a:moveTo>
                  <a:lnTo>
                    <a:pt x="0" y="555"/>
                  </a:lnTo>
                  <a:lnTo>
                    <a:pt x="8323" y="2405"/>
                  </a:lnTo>
                  <a:lnTo>
                    <a:pt x="8508" y="185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5"/>
            <p:cNvSpPr/>
            <p:nvPr/>
          </p:nvSpPr>
          <p:spPr>
            <a:xfrm>
              <a:off x="1227600" y="2397425"/>
              <a:ext cx="217350" cy="50875"/>
            </a:xfrm>
            <a:custGeom>
              <a:rect b="b" l="l" r="r" t="t"/>
              <a:pathLst>
                <a:path extrusionOk="0" h="2035" w="8694">
                  <a:moveTo>
                    <a:pt x="186" y="0"/>
                  </a:moveTo>
                  <a:lnTo>
                    <a:pt x="1" y="555"/>
                  </a:lnTo>
                  <a:lnTo>
                    <a:pt x="8508" y="2035"/>
                  </a:lnTo>
                  <a:lnTo>
                    <a:pt x="8693" y="148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p:nvPr/>
          </p:nvSpPr>
          <p:spPr>
            <a:xfrm>
              <a:off x="1213725" y="2485275"/>
              <a:ext cx="217350" cy="41625"/>
            </a:xfrm>
            <a:custGeom>
              <a:rect b="b" l="l" r="r" t="t"/>
              <a:pathLst>
                <a:path extrusionOk="0" h="1665" w="8694">
                  <a:moveTo>
                    <a:pt x="186" y="0"/>
                  </a:moveTo>
                  <a:lnTo>
                    <a:pt x="1" y="555"/>
                  </a:lnTo>
                  <a:lnTo>
                    <a:pt x="8509" y="1665"/>
                  </a:lnTo>
                  <a:lnTo>
                    <a:pt x="8693" y="1295"/>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1204475" y="2577750"/>
              <a:ext cx="212725" cy="37025"/>
            </a:xfrm>
            <a:custGeom>
              <a:rect b="b" l="l" r="r" t="t"/>
              <a:pathLst>
                <a:path extrusionOk="0" h="1481" w="8509">
                  <a:moveTo>
                    <a:pt x="1" y="0"/>
                  </a:moveTo>
                  <a:lnTo>
                    <a:pt x="1" y="555"/>
                  </a:lnTo>
                  <a:lnTo>
                    <a:pt x="8509" y="1480"/>
                  </a:lnTo>
                  <a:lnTo>
                    <a:pt x="8509" y="92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1195225" y="2670225"/>
              <a:ext cx="217350" cy="27775"/>
            </a:xfrm>
            <a:custGeom>
              <a:rect b="b" l="l" r="r" t="t"/>
              <a:pathLst>
                <a:path extrusionOk="0" h="1111" w="8694">
                  <a:moveTo>
                    <a:pt x="1" y="0"/>
                  </a:moveTo>
                  <a:lnTo>
                    <a:pt x="1" y="370"/>
                  </a:lnTo>
                  <a:lnTo>
                    <a:pt x="8694" y="1110"/>
                  </a:lnTo>
                  <a:lnTo>
                    <a:pt x="8694" y="55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1190625" y="2758075"/>
              <a:ext cx="217325" cy="23150"/>
            </a:xfrm>
            <a:custGeom>
              <a:rect b="b" l="l" r="r" t="t"/>
              <a:pathLst>
                <a:path extrusionOk="0" h="926" w="8693">
                  <a:moveTo>
                    <a:pt x="0" y="1"/>
                  </a:moveTo>
                  <a:lnTo>
                    <a:pt x="0" y="555"/>
                  </a:lnTo>
                  <a:lnTo>
                    <a:pt x="8693" y="925"/>
                  </a:lnTo>
                  <a:lnTo>
                    <a:pt x="8693" y="370"/>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119062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1190625" y="2933775"/>
              <a:ext cx="217325" cy="23150"/>
            </a:xfrm>
            <a:custGeom>
              <a:rect b="b" l="l" r="r" t="t"/>
              <a:pathLst>
                <a:path extrusionOk="0" h="926" w="8693">
                  <a:moveTo>
                    <a:pt x="8693" y="1"/>
                  </a:moveTo>
                  <a:lnTo>
                    <a:pt x="0" y="371"/>
                  </a:lnTo>
                  <a:lnTo>
                    <a:pt x="0" y="925"/>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1195225" y="3017000"/>
              <a:ext cx="217350" cy="27775"/>
            </a:xfrm>
            <a:custGeom>
              <a:rect b="b" l="l" r="r" t="t"/>
              <a:pathLst>
                <a:path extrusionOk="0" h="1111" w="8694">
                  <a:moveTo>
                    <a:pt x="8694" y="1"/>
                  </a:moveTo>
                  <a:lnTo>
                    <a:pt x="1" y="741"/>
                  </a:lnTo>
                  <a:lnTo>
                    <a:pt x="186" y="1111"/>
                  </a:lnTo>
                  <a:lnTo>
                    <a:pt x="8694" y="556"/>
                  </a:lnTo>
                  <a:lnTo>
                    <a:pt x="86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1204475" y="3104850"/>
              <a:ext cx="212725" cy="32400"/>
            </a:xfrm>
            <a:custGeom>
              <a:rect b="b" l="l" r="r" t="t"/>
              <a:pathLst>
                <a:path extrusionOk="0" h="1296" w="8509">
                  <a:moveTo>
                    <a:pt x="8509" y="1"/>
                  </a:moveTo>
                  <a:lnTo>
                    <a:pt x="1" y="741"/>
                  </a:lnTo>
                  <a:lnTo>
                    <a:pt x="1" y="1296"/>
                  </a:lnTo>
                  <a:lnTo>
                    <a:pt x="8509" y="371"/>
                  </a:lnTo>
                  <a:lnTo>
                    <a:pt x="850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1213725" y="3188100"/>
              <a:ext cx="217350" cy="41625"/>
            </a:xfrm>
            <a:custGeom>
              <a:rect b="b" l="l" r="r" t="t"/>
              <a:pathLst>
                <a:path extrusionOk="0" h="1665" w="8694">
                  <a:moveTo>
                    <a:pt x="8509" y="0"/>
                  </a:moveTo>
                  <a:lnTo>
                    <a:pt x="1" y="1110"/>
                  </a:lnTo>
                  <a:lnTo>
                    <a:pt x="186" y="1665"/>
                  </a:lnTo>
                  <a:lnTo>
                    <a:pt x="8693" y="370"/>
                  </a:lnTo>
                  <a:lnTo>
                    <a:pt x="85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1227600" y="3271325"/>
              <a:ext cx="217350" cy="46250"/>
            </a:xfrm>
            <a:custGeom>
              <a:rect b="b" l="l" r="r" t="t"/>
              <a:pathLst>
                <a:path extrusionOk="0" h="1850" w="8694">
                  <a:moveTo>
                    <a:pt x="8508" y="0"/>
                  </a:moveTo>
                  <a:lnTo>
                    <a:pt x="1" y="1480"/>
                  </a:lnTo>
                  <a:lnTo>
                    <a:pt x="186" y="185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1246100" y="3349925"/>
              <a:ext cx="212725" cy="60125"/>
            </a:xfrm>
            <a:custGeom>
              <a:rect b="b" l="l" r="r" t="t"/>
              <a:pathLst>
                <a:path extrusionOk="0" h="2405" w="8509">
                  <a:moveTo>
                    <a:pt x="8323" y="0"/>
                  </a:moveTo>
                  <a:lnTo>
                    <a:pt x="0" y="1850"/>
                  </a:lnTo>
                  <a:lnTo>
                    <a:pt x="185" y="2405"/>
                  </a:lnTo>
                  <a:lnTo>
                    <a:pt x="8508"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1269225" y="3433150"/>
              <a:ext cx="208075" cy="64750"/>
            </a:xfrm>
            <a:custGeom>
              <a:rect b="b" l="l" r="r" t="t"/>
              <a:pathLst>
                <a:path extrusionOk="0" h="2590" w="8323">
                  <a:moveTo>
                    <a:pt x="8138" y="0"/>
                  </a:moveTo>
                  <a:lnTo>
                    <a:pt x="0" y="2035"/>
                  </a:lnTo>
                  <a:lnTo>
                    <a:pt x="0" y="2590"/>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1292325" y="3516375"/>
              <a:ext cx="208100" cy="69375"/>
            </a:xfrm>
            <a:custGeom>
              <a:rect b="b" l="l" r="r" t="t"/>
              <a:pathLst>
                <a:path extrusionOk="0" h="2775" w="8324">
                  <a:moveTo>
                    <a:pt x="8139" y="1"/>
                  </a:moveTo>
                  <a:lnTo>
                    <a:pt x="1" y="2220"/>
                  </a:lnTo>
                  <a:lnTo>
                    <a:pt x="1" y="2775"/>
                  </a:lnTo>
                  <a:lnTo>
                    <a:pt x="8324" y="370"/>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1315450" y="3594975"/>
              <a:ext cx="208100" cy="78625"/>
            </a:xfrm>
            <a:custGeom>
              <a:rect b="b" l="l" r="r" t="t"/>
              <a:pathLst>
                <a:path extrusionOk="0" h="3145" w="8324">
                  <a:moveTo>
                    <a:pt x="8139" y="1"/>
                  </a:moveTo>
                  <a:lnTo>
                    <a:pt x="1" y="2590"/>
                  </a:lnTo>
                  <a:lnTo>
                    <a:pt x="186" y="3145"/>
                  </a:lnTo>
                  <a:lnTo>
                    <a:pt x="8324" y="556"/>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1347825" y="3673575"/>
              <a:ext cx="203475" cy="87900"/>
            </a:xfrm>
            <a:custGeom>
              <a:rect b="b" l="l" r="r" t="t"/>
              <a:pathLst>
                <a:path extrusionOk="0" h="3516" w="8139">
                  <a:moveTo>
                    <a:pt x="7953" y="1"/>
                  </a:moveTo>
                  <a:lnTo>
                    <a:pt x="0" y="2960"/>
                  </a:lnTo>
                  <a:lnTo>
                    <a:pt x="185" y="3515"/>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1380200" y="3752200"/>
              <a:ext cx="203450" cy="92500"/>
            </a:xfrm>
            <a:custGeom>
              <a:rect b="b" l="l" r="r" t="t"/>
              <a:pathLst>
                <a:path extrusionOk="0" h="3700" w="8138">
                  <a:moveTo>
                    <a:pt x="7953" y="0"/>
                  </a:moveTo>
                  <a:lnTo>
                    <a:pt x="0" y="3329"/>
                  </a:lnTo>
                  <a:lnTo>
                    <a:pt x="185" y="3699"/>
                  </a:lnTo>
                  <a:lnTo>
                    <a:pt x="8138" y="555"/>
                  </a:lnTo>
                  <a:lnTo>
                    <a:pt x="795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
            <p:cNvSpPr/>
            <p:nvPr/>
          </p:nvSpPr>
          <p:spPr>
            <a:xfrm>
              <a:off x="1412550" y="3830800"/>
              <a:ext cx="203475" cy="97125"/>
            </a:xfrm>
            <a:custGeom>
              <a:rect b="b" l="l" r="r" t="t"/>
              <a:pathLst>
                <a:path extrusionOk="0" h="3885" w="8139">
                  <a:moveTo>
                    <a:pt x="7954" y="0"/>
                  </a:moveTo>
                  <a:lnTo>
                    <a:pt x="1" y="3514"/>
                  </a:lnTo>
                  <a:lnTo>
                    <a:pt x="371" y="3884"/>
                  </a:lnTo>
                  <a:lnTo>
                    <a:pt x="8139" y="370"/>
                  </a:lnTo>
                  <a:lnTo>
                    <a:pt x="79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5"/>
            <p:cNvSpPr/>
            <p:nvPr/>
          </p:nvSpPr>
          <p:spPr>
            <a:xfrm>
              <a:off x="1454175" y="3904775"/>
              <a:ext cx="198850" cy="106375"/>
            </a:xfrm>
            <a:custGeom>
              <a:rect b="b" l="l" r="r" t="t"/>
              <a:pathLst>
                <a:path extrusionOk="0" h="4255" w="7954">
                  <a:moveTo>
                    <a:pt x="7583" y="1"/>
                  </a:moveTo>
                  <a:lnTo>
                    <a:pt x="0" y="3884"/>
                  </a:lnTo>
                  <a:lnTo>
                    <a:pt x="185" y="4254"/>
                  </a:lnTo>
                  <a:lnTo>
                    <a:pt x="7953" y="555"/>
                  </a:lnTo>
                  <a:lnTo>
                    <a:pt x="758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5"/>
            <p:cNvSpPr/>
            <p:nvPr/>
          </p:nvSpPr>
          <p:spPr>
            <a:xfrm>
              <a:off x="1495775" y="3983375"/>
              <a:ext cx="194225" cy="111000"/>
            </a:xfrm>
            <a:custGeom>
              <a:rect b="b" l="l" r="r" t="t"/>
              <a:pathLst>
                <a:path extrusionOk="0" h="4440" w="7769">
                  <a:moveTo>
                    <a:pt x="7584" y="1"/>
                  </a:moveTo>
                  <a:lnTo>
                    <a:pt x="1" y="3885"/>
                  </a:lnTo>
                  <a:lnTo>
                    <a:pt x="186" y="4440"/>
                  </a:lnTo>
                  <a:lnTo>
                    <a:pt x="7769" y="371"/>
                  </a:lnTo>
                  <a:lnTo>
                    <a:pt x="758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a:off x="1537400" y="4052725"/>
              <a:ext cx="194225" cy="120250"/>
            </a:xfrm>
            <a:custGeom>
              <a:rect b="b" l="l" r="r" t="t"/>
              <a:pathLst>
                <a:path extrusionOk="0" h="4810" w="7769">
                  <a:moveTo>
                    <a:pt x="7398" y="1"/>
                  </a:moveTo>
                  <a:lnTo>
                    <a:pt x="0" y="4440"/>
                  </a:lnTo>
                  <a:lnTo>
                    <a:pt x="370" y="4810"/>
                  </a:lnTo>
                  <a:lnTo>
                    <a:pt x="7768" y="556"/>
                  </a:lnTo>
                  <a:lnTo>
                    <a:pt x="739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5"/>
            <p:cNvSpPr/>
            <p:nvPr/>
          </p:nvSpPr>
          <p:spPr>
            <a:xfrm>
              <a:off x="1583625" y="4126725"/>
              <a:ext cx="189600" cy="124850"/>
            </a:xfrm>
            <a:custGeom>
              <a:rect b="b" l="l" r="r" t="t"/>
              <a:pathLst>
                <a:path extrusionOk="0" h="4994" w="7584">
                  <a:moveTo>
                    <a:pt x="7399" y="0"/>
                  </a:moveTo>
                  <a:lnTo>
                    <a:pt x="1" y="4439"/>
                  </a:lnTo>
                  <a:lnTo>
                    <a:pt x="371" y="4994"/>
                  </a:lnTo>
                  <a:lnTo>
                    <a:pt x="7584"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5"/>
            <p:cNvSpPr/>
            <p:nvPr/>
          </p:nvSpPr>
          <p:spPr>
            <a:xfrm>
              <a:off x="1634500" y="4196075"/>
              <a:ext cx="184975" cy="134125"/>
            </a:xfrm>
            <a:custGeom>
              <a:rect b="b" l="l" r="r" t="t"/>
              <a:pathLst>
                <a:path extrusionOk="0" h="5365" w="7399">
                  <a:moveTo>
                    <a:pt x="7028" y="0"/>
                  </a:moveTo>
                  <a:lnTo>
                    <a:pt x="0" y="4809"/>
                  </a:lnTo>
                  <a:lnTo>
                    <a:pt x="370" y="5364"/>
                  </a:lnTo>
                  <a:lnTo>
                    <a:pt x="7398" y="555"/>
                  </a:lnTo>
                  <a:lnTo>
                    <a:pt x="702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5"/>
            <p:cNvSpPr/>
            <p:nvPr/>
          </p:nvSpPr>
          <p:spPr>
            <a:xfrm>
              <a:off x="1685350" y="4265425"/>
              <a:ext cx="180350" cy="138750"/>
            </a:xfrm>
            <a:custGeom>
              <a:rect b="b" l="l" r="r" t="t"/>
              <a:pathLst>
                <a:path extrusionOk="0" h="5550" w="7214">
                  <a:moveTo>
                    <a:pt x="7029" y="1"/>
                  </a:moveTo>
                  <a:lnTo>
                    <a:pt x="1" y="4994"/>
                  </a:lnTo>
                  <a:lnTo>
                    <a:pt x="371" y="5549"/>
                  </a:lnTo>
                  <a:lnTo>
                    <a:pt x="7214"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5"/>
            <p:cNvSpPr/>
            <p:nvPr/>
          </p:nvSpPr>
          <p:spPr>
            <a:xfrm>
              <a:off x="1740850" y="4334775"/>
              <a:ext cx="175725" cy="138750"/>
            </a:xfrm>
            <a:custGeom>
              <a:rect b="b" l="l" r="r" t="t"/>
              <a:pathLst>
                <a:path extrusionOk="0" h="5550" w="7029">
                  <a:moveTo>
                    <a:pt x="6843" y="1"/>
                  </a:moveTo>
                  <a:lnTo>
                    <a:pt x="0" y="5180"/>
                  </a:lnTo>
                  <a:lnTo>
                    <a:pt x="370" y="5550"/>
                  </a:lnTo>
                  <a:lnTo>
                    <a:pt x="7028" y="371"/>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a:off x="1800950" y="4399525"/>
              <a:ext cx="171100" cy="147975"/>
            </a:xfrm>
            <a:custGeom>
              <a:rect b="b" l="l" r="r" t="t"/>
              <a:pathLst>
                <a:path extrusionOk="0" h="5919" w="6844">
                  <a:moveTo>
                    <a:pt x="6474" y="0"/>
                  </a:moveTo>
                  <a:lnTo>
                    <a:pt x="1" y="5549"/>
                  </a:lnTo>
                  <a:lnTo>
                    <a:pt x="186" y="5919"/>
                  </a:lnTo>
                  <a:lnTo>
                    <a:pt x="6844"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a:off x="1861050" y="4464250"/>
              <a:ext cx="166500" cy="152625"/>
            </a:xfrm>
            <a:custGeom>
              <a:rect b="b" l="l" r="r" t="t"/>
              <a:pathLst>
                <a:path extrusionOk="0" h="6105" w="6660">
                  <a:moveTo>
                    <a:pt x="6289" y="1"/>
                  </a:moveTo>
                  <a:lnTo>
                    <a:pt x="1" y="5734"/>
                  </a:lnTo>
                  <a:lnTo>
                    <a:pt x="186" y="6104"/>
                  </a:lnTo>
                  <a:lnTo>
                    <a:pt x="6659" y="371"/>
                  </a:lnTo>
                  <a:lnTo>
                    <a:pt x="62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5"/>
            <p:cNvSpPr/>
            <p:nvPr/>
          </p:nvSpPr>
          <p:spPr>
            <a:xfrm>
              <a:off x="1921175" y="4524375"/>
              <a:ext cx="161850" cy="157225"/>
            </a:xfrm>
            <a:custGeom>
              <a:rect b="b" l="l" r="r" t="t"/>
              <a:pathLst>
                <a:path extrusionOk="0" h="6289" w="6474">
                  <a:moveTo>
                    <a:pt x="6104" y="0"/>
                  </a:moveTo>
                  <a:lnTo>
                    <a:pt x="0" y="5918"/>
                  </a:lnTo>
                  <a:lnTo>
                    <a:pt x="370" y="6288"/>
                  </a:lnTo>
                  <a:lnTo>
                    <a:pt x="6474" y="370"/>
                  </a:lnTo>
                  <a:lnTo>
                    <a:pt x="61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5"/>
            <p:cNvSpPr/>
            <p:nvPr/>
          </p:nvSpPr>
          <p:spPr>
            <a:xfrm>
              <a:off x="1985900" y="4584475"/>
              <a:ext cx="157225" cy="161850"/>
            </a:xfrm>
            <a:custGeom>
              <a:rect b="b" l="l" r="r" t="t"/>
              <a:pathLst>
                <a:path extrusionOk="0" h="6474" w="6289">
                  <a:moveTo>
                    <a:pt x="5919" y="0"/>
                  </a:moveTo>
                  <a:lnTo>
                    <a:pt x="1" y="6104"/>
                  </a:lnTo>
                  <a:lnTo>
                    <a:pt x="371" y="6474"/>
                  </a:lnTo>
                  <a:lnTo>
                    <a:pt x="6289" y="370"/>
                  </a:lnTo>
                  <a:lnTo>
                    <a:pt x="591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a:off x="2050625" y="4639950"/>
              <a:ext cx="152625" cy="166500"/>
            </a:xfrm>
            <a:custGeom>
              <a:rect b="b" l="l" r="r" t="t"/>
              <a:pathLst>
                <a:path extrusionOk="0" h="6660" w="6105">
                  <a:moveTo>
                    <a:pt x="5734" y="1"/>
                  </a:moveTo>
                  <a:lnTo>
                    <a:pt x="1" y="6474"/>
                  </a:lnTo>
                  <a:lnTo>
                    <a:pt x="371" y="6659"/>
                  </a:lnTo>
                  <a:lnTo>
                    <a:pt x="6104" y="371"/>
                  </a:lnTo>
                  <a:lnTo>
                    <a:pt x="57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a:off x="2120000" y="4695450"/>
              <a:ext cx="147975" cy="171100"/>
            </a:xfrm>
            <a:custGeom>
              <a:rect b="b" l="l" r="r" t="t"/>
              <a:pathLst>
                <a:path extrusionOk="0" h="6844" w="5919">
                  <a:moveTo>
                    <a:pt x="5549" y="0"/>
                  </a:moveTo>
                  <a:lnTo>
                    <a:pt x="0" y="6658"/>
                  </a:lnTo>
                  <a:lnTo>
                    <a:pt x="555" y="6843"/>
                  </a:lnTo>
                  <a:lnTo>
                    <a:pt x="5919" y="370"/>
                  </a:lnTo>
                  <a:lnTo>
                    <a:pt x="55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a:off x="2193975" y="4750925"/>
              <a:ext cx="138750" cy="175725"/>
            </a:xfrm>
            <a:custGeom>
              <a:rect b="b" l="l" r="r" t="t"/>
              <a:pathLst>
                <a:path extrusionOk="0" h="7029" w="5550">
                  <a:moveTo>
                    <a:pt x="5179" y="1"/>
                  </a:moveTo>
                  <a:lnTo>
                    <a:pt x="0" y="6659"/>
                  </a:lnTo>
                  <a:lnTo>
                    <a:pt x="370" y="7029"/>
                  </a:lnTo>
                  <a:lnTo>
                    <a:pt x="5549" y="186"/>
                  </a:lnTo>
                  <a:lnTo>
                    <a:pt x="517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2263325" y="4801800"/>
              <a:ext cx="138750" cy="180350"/>
            </a:xfrm>
            <a:custGeom>
              <a:rect b="b" l="l" r="r" t="t"/>
              <a:pathLst>
                <a:path extrusionOk="0" h="7214" w="5550">
                  <a:moveTo>
                    <a:pt x="5179" y="0"/>
                  </a:moveTo>
                  <a:lnTo>
                    <a:pt x="1" y="6843"/>
                  </a:lnTo>
                  <a:lnTo>
                    <a:pt x="556" y="7213"/>
                  </a:lnTo>
                  <a:lnTo>
                    <a:pt x="5549" y="185"/>
                  </a:lnTo>
                  <a:lnTo>
                    <a:pt x="517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2341925" y="4848025"/>
              <a:ext cx="129500" cy="184975"/>
            </a:xfrm>
            <a:custGeom>
              <a:rect b="b" l="l" r="r" t="t"/>
              <a:pathLst>
                <a:path extrusionOk="0" h="7399" w="5180">
                  <a:moveTo>
                    <a:pt x="4810" y="1"/>
                  </a:moveTo>
                  <a:lnTo>
                    <a:pt x="1" y="7029"/>
                  </a:lnTo>
                  <a:lnTo>
                    <a:pt x="371" y="7399"/>
                  </a:lnTo>
                  <a:lnTo>
                    <a:pt x="5180" y="371"/>
                  </a:lnTo>
                  <a:lnTo>
                    <a:pt x="48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2415925" y="4894275"/>
              <a:ext cx="124850" cy="189600"/>
            </a:xfrm>
            <a:custGeom>
              <a:rect b="b" l="l" r="r" t="t"/>
              <a:pathLst>
                <a:path extrusionOk="0" h="7584" w="4994">
                  <a:moveTo>
                    <a:pt x="4624" y="0"/>
                  </a:moveTo>
                  <a:lnTo>
                    <a:pt x="0" y="7213"/>
                  </a:lnTo>
                  <a:lnTo>
                    <a:pt x="555" y="7583"/>
                  </a:lnTo>
                  <a:lnTo>
                    <a:pt x="4994" y="185"/>
                  </a:lnTo>
                  <a:lnTo>
                    <a:pt x="4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2494525" y="4935875"/>
              <a:ext cx="120250" cy="194225"/>
            </a:xfrm>
            <a:custGeom>
              <a:rect b="b" l="l" r="r" t="t"/>
              <a:pathLst>
                <a:path extrusionOk="0" h="7769" w="4810">
                  <a:moveTo>
                    <a:pt x="4254" y="1"/>
                  </a:moveTo>
                  <a:lnTo>
                    <a:pt x="0" y="7399"/>
                  </a:lnTo>
                  <a:lnTo>
                    <a:pt x="370" y="7769"/>
                  </a:lnTo>
                  <a:lnTo>
                    <a:pt x="4809" y="371"/>
                  </a:lnTo>
                  <a:lnTo>
                    <a:pt x="42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2573125" y="4977500"/>
              <a:ext cx="115625" cy="194225"/>
            </a:xfrm>
            <a:custGeom>
              <a:rect b="b" l="l" r="r" t="t"/>
              <a:pathLst>
                <a:path extrusionOk="0" h="7769" w="4625">
                  <a:moveTo>
                    <a:pt x="4069" y="0"/>
                  </a:moveTo>
                  <a:lnTo>
                    <a:pt x="0" y="7583"/>
                  </a:lnTo>
                  <a:lnTo>
                    <a:pt x="555" y="7768"/>
                  </a:lnTo>
                  <a:lnTo>
                    <a:pt x="4624" y="185"/>
                  </a:lnTo>
                  <a:lnTo>
                    <a:pt x="406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a:off x="2656350" y="5014475"/>
              <a:ext cx="106375" cy="198850"/>
            </a:xfrm>
            <a:custGeom>
              <a:rect b="b" l="l" r="r" t="t"/>
              <a:pathLst>
                <a:path extrusionOk="0" h="7954" w="4255">
                  <a:moveTo>
                    <a:pt x="3700" y="1"/>
                  </a:moveTo>
                  <a:lnTo>
                    <a:pt x="1" y="7769"/>
                  </a:lnTo>
                  <a:lnTo>
                    <a:pt x="371" y="7954"/>
                  </a:lnTo>
                  <a:lnTo>
                    <a:pt x="4254" y="371"/>
                  </a:lnTo>
                  <a:lnTo>
                    <a:pt x="370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a:off x="2739575" y="5051475"/>
              <a:ext cx="97125" cy="203475"/>
            </a:xfrm>
            <a:custGeom>
              <a:rect b="b" l="l" r="r" t="t"/>
              <a:pathLst>
                <a:path extrusionOk="0" h="8139" w="3885">
                  <a:moveTo>
                    <a:pt x="3515" y="0"/>
                  </a:moveTo>
                  <a:lnTo>
                    <a:pt x="1" y="7953"/>
                  </a:lnTo>
                  <a:lnTo>
                    <a:pt x="371" y="8138"/>
                  </a:lnTo>
                  <a:lnTo>
                    <a:pt x="3885" y="185"/>
                  </a:lnTo>
                  <a:lnTo>
                    <a:pt x="35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a:off x="2822800" y="5083850"/>
              <a:ext cx="92500" cy="203450"/>
            </a:xfrm>
            <a:custGeom>
              <a:rect b="b" l="l" r="r" t="t"/>
              <a:pathLst>
                <a:path extrusionOk="0" h="8138" w="3700">
                  <a:moveTo>
                    <a:pt x="3145" y="0"/>
                  </a:moveTo>
                  <a:lnTo>
                    <a:pt x="1" y="7953"/>
                  </a:lnTo>
                  <a:lnTo>
                    <a:pt x="556" y="8138"/>
                  </a:lnTo>
                  <a:lnTo>
                    <a:pt x="3700" y="185"/>
                  </a:lnTo>
                  <a:lnTo>
                    <a:pt x="31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a:off x="2910650" y="5116200"/>
              <a:ext cx="83275" cy="203475"/>
            </a:xfrm>
            <a:custGeom>
              <a:rect b="b" l="l" r="r" t="t"/>
              <a:pathLst>
                <a:path extrusionOk="0" h="8139" w="3331">
                  <a:moveTo>
                    <a:pt x="2775" y="1"/>
                  </a:moveTo>
                  <a:lnTo>
                    <a:pt x="1" y="7954"/>
                  </a:lnTo>
                  <a:lnTo>
                    <a:pt x="371" y="8139"/>
                  </a:lnTo>
                  <a:lnTo>
                    <a:pt x="3330" y="186"/>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5"/>
            <p:cNvSpPr/>
            <p:nvPr/>
          </p:nvSpPr>
          <p:spPr>
            <a:xfrm>
              <a:off x="2993900" y="5143950"/>
              <a:ext cx="78625" cy="208100"/>
            </a:xfrm>
            <a:custGeom>
              <a:rect b="b" l="l" r="r" t="t"/>
              <a:pathLst>
                <a:path extrusionOk="0" h="8324" w="3145">
                  <a:moveTo>
                    <a:pt x="2589" y="1"/>
                  </a:moveTo>
                  <a:lnTo>
                    <a:pt x="0" y="8138"/>
                  </a:lnTo>
                  <a:lnTo>
                    <a:pt x="555" y="8323"/>
                  </a:lnTo>
                  <a:lnTo>
                    <a:pt x="3144" y="185"/>
                  </a:lnTo>
                  <a:lnTo>
                    <a:pt x="25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5"/>
            <p:cNvSpPr/>
            <p:nvPr/>
          </p:nvSpPr>
          <p:spPr>
            <a:xfrm>
              <a:off x="3081750" y="5167075"/>
              <a:ext cx="69375" cy="208100"/>
            </a:xfrm>
            <a:custGeom>
              <a:rect b="b" l="l" r="r" t="t"/>
              <a:pathLst>
                <a:path extrusionOk="0" h="8324" w="2775">
                  <a:moveTo>
                    <a:pt x="2405" y="0"/>
                  </a:moveTo>
                  <a:lnTo>
                    <a:pt x="0" y="8323"/>
                  </a:lnTo>
                  <a:lnTo>
                    <a:pt x="555" y="8323"/>
                  </a:lnTo>
                  <a:lnTo>
                    <a:pt x="2774" y="185"/>
                  </a:lnTo>
                  <a:lnTo>
                    <a:pt x="240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5"/>
            <p:cNvSpPr/>
            <p:nvPr/>
          </p:nvSpPr>
          <p:spPr>
            <a:xfrm>
              <a:off x="3169600" y="5190200"/>
              <a:ext cx="64750" cy="212700"/>
            </a:xfrm>
            <a:custGeom>
              <a:rect b="b" l="l" r="r" t="t"/>
              <a:pathLst>
                <a:path extrusionOk="0" h="8508" w="2590">
                  <a:moveTo>
                    <a:pt x="2035" y="0"/>
                  </a:moveTo>
                  <a:lnTo>
                    <a:pt x="0" y="8323"/>
                  </a:lnTo>
                  <a:lnTo>
                    <a:pt x="555" y="8508"/>
                  </a:lnTo>
                  <a:lnTo>
                    <a:pt x="2590" y="185"/>
                  </a:lnTo>
                  <a:lnTo>
                    <a:pt x="203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5"/>
            <p:cNvSpPr/>
            <p:nvPr/>
          </p:nvSpPr>
          <p:spPr>
            <a:xfrm>
              <a:off x="3257450" y="5208675"/>
              <a:ext cx="60125" cy="212725"/>
            </a:xfrm>
            <a:custGeom>
              <a:rect b="b" l="l" r="r" t="t"/>
              <a:pathLst>
                <a:path extrusionOk="0" h="8509" w="2405">
                  <a:moveTo>
                    <a:pt x="1850" y="1"/>
                  </a:moveTo>
                  <a:lnTo>
                    <a:pt x="0" y="8324"/>
                  </a:lnTo>
                  <a:lnTo>
                    <a:pt x="555" y="8509"/>
                  </a:lnTo>
                  <a:lnTo>
                    <a:pt x="2405" y="186"/>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
            <p:cNvSpPr/>
            <p:nvPr/>
          </p:nvSpPr>
          <p:spPr>
            <a:xfrm>
              <a:off x="3349925" y="5222550"/>
              <a:ext cx="50875" cy="212725"/>
            </a:xfrm>
            <a:custGeom>
              <a:rect b="b" l="l" r="r" t="t"/>
              <a:pathLst>
                <a:path extrusionOk="0" h="8509" w="2035">
                  <a:moveTo>
                    <a:pt x="1480" y="1"/>
                  </a:moveTo>
                  <a:lnTo>
                    <a:pt x="0" y="8508"/>
                  </a:lnTo>
                  <a:lnTo>
                    <a:pt x="370" y="8508"/>
                  </a:lnTo>
                  <a:lnTo>
                    <a:pt x="2035" y="186"/>
                  </a:lnTo>
                  <a:lnTo>
                    <a:pt x="148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5"/>
            <p:cNvSpPr/>
            <p:nvPr/>
          </p:nvSpPr>
          <p:spPr>
            <a:xfrm>
              <a:off x="3437775" y="5236425"/>
              <a:ext cx="41625" cy="217350"/>
            </a:xfrm>
            <a:custGeom>
              <a:rect b="b" l="l" r="r" t="t"/>
              <a:pathLst>
                <a:path extrusionOk="0" h="8694" w="1665">
                  <a:moveTo>
                    <a:pt x="1295" y="1"/>
                  </a:moveTo>
                  <a:lnTo>
                    <a:pt x="0" y="8508"/>
                  </a:lnTo>
                  <a:lnTo>
                    <a:pt x="555" y="8693"/>
                  </a:lnTo>
                  <a:lnTo>
                    <a:pt x="1665" y="185"/>
                  </a:lnTo>
                  <a:lnTo>
                    <a:pt x="12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p:nvPr/>
          </p:nvSpPr>
          <p:spPr>
            <a:xfrm>
              <a:off x="3530250" y="5250300"/>
              <a:ext cx="37025" cy="212725"/>
            </a:xfrm>
            <a:custGeom>
              <a:rect b="b" l="l" r="r" t="t"/>
              <a:pathLst>
                <a:path extrusionOk="0" h="8509" w="1481">
                  <a:moveTo>
                    <a:pt x="925" y="0"/>
                  </a:moveTo>
                  <a:lnTo>
                    <a:pt x="0" y="8508"/>
                  </a:lnTo>
                  <a:lnTo>
                    <a:pt x="555" y="8508"/>
                  </a:lnTo>
                  <a:lnTo>
                    <a:pt x="14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a:off x="3622725" y="5254925"/>
              <a:ext cx="27775" cy="217350"/>
            </a:xfrm>
            <a:custGeom>
              <a:rect b="b" l="l" r="r" t="t"/>
              <a:pathLst>
                <a:path extrusionOk="0" h="8694" w="1111">
                  <a:moveTo>
                    <a:pt x="555" y="0"/>
                  </a:moveTo>
                  <a:lnTo>
                    <a:pt x="0" y="8693"/>
                  </a:lnTo>
                  <a:lnTo>
                    <a:pt x="370" y="8693"/>
                  </a:lnTo>
                  <a:lnTo>
                    <a:pt x="1110" y="185"/>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5"/>
            <p:cNvSpPr/>
            <p:nvPr/>
          </p:nvSpPr>
          <p:spPr>
            <a:xfrm>
              <a:off x="3710575" y="5259550"/>
              <a:ext cx="23150" cy="217325"/>
            </a:xfrm>
            <a:custGeom>
              <a:rect b="b" l="l" r="r" t="t"/>
              <a:pathLst>
                <a:path extrusionOk="0" h="8693" w="926">
                  <a:moveTo>
                    <a:pt x="370" y="0"/>
                  </a:moveTo>
                  <a:lnTo>
                    <a:pt x="1" y="8693"/>
                  </a:lnTo>
                  <a:lnTo>
                    <a:pt x="555" y="8693"/>
                  </a:lnTo>
                  <a:lnTo>
                    <a:pt x="92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5"/>
            <p:cNvSpPr/>
            <p:nvPr/>
          </p:nvSpPr>
          <p:spPr>
            <a:xfrm>
              <a:off x="3803050" y="526417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5"/>
            <p:cNvSpPr/>
            <p:nvPr/>
          </p:nvSpPr>
          <p:spPr>
            <a:xfrm>
              <a:off x="3886275" y="5259550"/>
              <a:ext cx="23150" cy="217325"/>
            </a:xfrm>
            <a:custGeom>
              <a:rect b="b" l="l" r="r" t="t"/>
              <a:pathLst>
                <a:path extrusionOk="0" h="8693" w="926">
                  <a:moveTo>
                    <a:pt x="556" y="0"/>
                  </a:moveTo>
                  <a:lnTo>
                    <a:pt x="1" y="185"/>
                  </a:lnTo>
                  <a:lnTo>
                    <a:pt x="371" y="8693"/>
                  </a:lnTo>
                  <a:lnTo>
                    <a:pt x="925"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5"/>
            <p:cNvSpPr/>
            <p:nvPr/>
          </p:nvSpPr>
          <p:spPr>
            <a:xfrm>
              <a:off x="3969500" y="5254925"/>
              <a:ext cx="27775" cy="217350"/>
            </a:xfrm>
            <a:custGeom>
              <a:rect b="b" l="l" r="r" t="t"/>
              <a:pathLst>
                <a:path extrusionOk="0" h="8694" w="1111">
                  <a:moveTo>
                    <a:pt x="556" y="0"/>
                  </a:moveTo>
                  <a:lnTo>
                    <a:pt x="1" y="185"/>
                  </a:lnTo>
                  <a:lnTo>
                    <a:pt x="741" y="8693"/>
                  </a:lnTo>
                  <a:lnTo>
                    <a:pt x="1111"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5"/>
            <p:cNvSpPr/>
            <p:nvPr/>
          </p:nvSpPr>
          <p:spPr>
            <a:xfrm>
              <a:off x="4057350" y="5250300"/>
              <a:ext cx="32400" cy="212725"/>
            </a:xfrm>
            <a:custGeom>
              <a:rect b="b" l="l" r="r" t="t"/>
              <a:pathLst>
                <a:path extrusionOk="0" h="8509" w="1296">
                  <a:moveTo>
                    <a:pt x="1" y="0"/>
                  </a:moveTo>
                  <a:lnTo>
                    <a:pt x="741" y="8508"/>
                  </a:lnTo>
                  <a:lnTo>
                    <a:pt x="1296" y="850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5"/>
            <p:cNvSpPr/>
            <p:nvPr/>
          </p:nvSpPr>
          <p:spPr>
            <a:xfrm>
              <a:off x="4140600" y="5236425"/>
              <a:ext cx="41625" cy="217350"/>
            </a:xfrm>
            <a:custGeom>
              <a:rect b="b" l="l" r="r" t="t"/>
              <a:pathLst>
                <a:path extrusionOk="0" h="8694" w="1665">
                  <a:moveTo>
                    <a:pt x="370" y="1"/>
                  </a:moveTo>
                  <a:lnTo>
                    <a:pt x="0" y="185"/>
                  </a:lnTo>
                  <a:lnTo>
                    <a:pt x="1110" y="8693"/>
                  </a:lnTo>
                  <a:lnTo>
                    <a:pt x="166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5"/>
            <p:cNvSpPr/>
            <p:nvPr/>
          </p:nvSpPr>
          <p:spPr>
            <a:xfrm>
              <a:off x="4223825" y="5227175"/>
              <a:ext cx="46250" cy="212725"/>
            </a:xfrm>
            <a:custGeom>
              <a:rect b="b" l="l" r="r" t="t"/>
              <a:pathLst>
                <a:path extrusionOk="0" h="8509" w="1850">
                  <a:moveTo>
                    <a:pt x="0" y="1"/>
                  </a:moveTo>
                  <a:lnTo>
                    <a:pt x="1480" y="8508"/>
                  </a:lnTo>
                  <a:lnTo>
                    <a:pt x="1850" y="8323"/>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5"/>
            <p:cNvSpPr/>
            <p:nvPr/>
          </p:nvSpPr>
          <p:spPr>
            <a:xfrm>
              <a:off x="4302425" y="5208675"/>
              <a:ext cx="60125" cy="212725"/>
            </a:xfrm>
            <a:custGeom>
              <a:rect b="b" l="l" r="r" t="t"/>
              <a:pathLst>
                <a:path extrusionOk="0" h="8509" w="2405">
                  <a:moveTo>
                    <a:pt x="555" y="1"/>
                  </a:moveTo>
                  <a:lnTo>
                    <a:pt x="0" y="186"/>
                  </a:lnTo>
                  <a:lnTo>
                    <a:pt x="1850" y="8509"/>
                  </a:lnTo>
                  <a:lnTo>
                    <a:pt x="2405" y="832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a:off x="4385650" y="5190200"/>
              <a:ext cx="64750" cy="212700"/>
            </a:xfrm>
            <a:custGeom>
              <a:rect b="b" l="l" r="r" t="t"/>
              <a:pathLst>
                <a:path extrusionOk="0" h="8508" w="2590">
                  <a:moveTo>
                    <a:pt x="555" y="0"/>
                  </a:moveTo>
                  <a:lnTo>
                    <a:pt x="0" y="185"/>
                  </a:lnTo>
                  <a:lnTo>
                    <a:pt x="2035" y="8508"/>
                  </a:lnTo>
                  <a:lnTo>
                    <a:pt x="2590"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a:off x="4468875" y="5167075"/>
              <a:ext cx="69375" cy="208100"/>
            </a:xfrm>
            <a:custGeom>
              <a:rect b="b" l="l" r="r" t="t"/>
              <a:pathLst>
                <a:path extrusionOk="0" h="8324" w="2775">
                  <a:moveTo>
                    <a:pt x="370" y="0"/>
                  </a:moveTo>
                  <a:lnTo>
                    <a:pt x="1" y="185"/>
                  </a:lnTo>
                  <a:lnTo>
                    <a:pt x="2220" y="8323"/>
                  </a:lnTo>
                  <a:lnTo>
                    <a:pt x="2775" y="832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a:off x="4547475" y="5143950"/>
              <a:ext cx="78625" cy="208100"/>
            </a:xfrm>
            <a:custGeom>
              <a:rect b="b" l="l" r="r" t="t"/>
              <a:pathLst>
                <a:path extrusionOk="0" h="8324" w="3145">
                  <a:moveTo>
                    <a:pt x="556" y="1"/>
                  </a:moveTo>
                  <a:lnTo>
                    <a:pt x="1" y="185"/>
                  </a:lnTo>
                  <a:lnTo>
                    <a:pt x="2590" y="8323"/>
                  </a:lnTo>
                  <a:lnTo>
                    <a:pt x="3145" y="8138"/>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a:off x="4626075" y="5116200"/>
              <a:ext cx="87900" cy="203475"/>
            </a:xfrm>
            <a:custGeom>
              <a:rect b="b" l="l" r="r" t="t"/>
              <a:pathLst>
                <a:path extrusionOk="0" h="8139" w="3516">
                  <a:moveTo>
                    <a:pt x="556" y="1"/>
                  </a:moveTo>
                  <a:lnTo>
                    <a:pt x="1" y="186"/>
                  </a:lnTo>
                  <a:lnTo>
                    <a:pt x="2960" y="8139"/>
                  </a:lnTo>
                  <a:lnTo>
                    <a:pt x="3515" y="7954"/>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a:off x="4704700" y="5083850"/>
              <a:ext cx="92500" cy="203450"/>
            </a:xfrm>
            <a:custGeom>
              <a:rect b="b" l="l" r="r" t="t"/>
              <a:pathLst>
                <a:path extrusionOk="0" h="8138" w="3700">
                  <a:moveTo>
                    <a:pt x="555" y="0"/>
                  </a:moveTo>
                  <a:lnTo>
                    <a:pt x="0" y="185"/>
                  </a:lnTo>
                  <a:lnTo>
                    <a:pt x="3144" y="8138"/>
                  </a:lnTo>
                  <a:lnTo>
                    <a:pt x="3699" y="795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a:off x="4783300" y="5051475"/>
              <a:ext cx="97125" cy="203475"/>
            </a:xfrm>
            <a:custGeom>
              <a:rect b="b" l="l" r="r" t="t"/>
              <a:pathLst>
                <a:path extrusionOk="0" h="8139" w="3885">
                  <a:moveTo>
                    <a:pt x="370" y="0"/>
                  </a:moveTo>
                  <a:lnTo>
                    <a:pt x="0" y="185"/>
                  </a:lnTo>
                  <a:lnTo>
                    <a:pt x="3514" y="8138"/>
                  </a:lnTo>
                  <a:lnTo>
                    <a:pt x="3884" y="776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5"/>
            <p:cNvSpPr/>
            <p:nvPr/>
          </p:nvSpPr>
          <p:spPr>
            <a:xfrm>
              <a:off x="4857275" y="5014475"/>
              <a:ext cx="106375" cy="198850"/>
            </a:xfrm>
            <a:custGeom>
              <a:rect b="b" l="l" r="r" t="t"/>
              <a:pathLst>
                <a:path extrusionOk="0" h="7954" w="4255">
                  <a:moveTo>
                    <a:pt x="555" y="1"/>
                  </a:moveTo>
                  <a:lnTo>
                    <a:pt x="1" y="186"/>
                  </a:lnTo>
                  <a:lnTo>
                    <a:pt x="3884" y="7954"/>
                  </a:lnTo>
                  <a:lnTo>
                    <a:pt x="4254" y="776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5"/>
            <p:cNvSpPr/>
            <p:nvPr/>
          </p:nvSpPr>
          <p:spPr>
            <a:xfrm>
              <a:off x="4931250" y="4977500"/>
              <a:ext cx="115625" cy="194225"/>
            </a:xfrm>
            <a:custGeom>
              <a:rect b="b" l="l" r="r" t="t"/>
              <a:pathLst>
                <a:path extrusionOk="0" h="7769" w="4625">
                  <a:moveTo>
                    <a:pt x="556" y="0"/>
                  </a:moveTo>
                  <a:lnTo>
                    <a:pt x="1" y="185"/>
                  </a:lnTo>
                  <a:lnTo>
                    <a:pt x="4070" y="7768"/>
                  </a:lnTo>
                  <a:lnTo>
                    <a:pt x="4625" y="758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5"/>
            <p:cNvSpPr/>
            <p:nvPr/>
          </p:nvSpPr>
          <p:spPr>
            <a:xfrm>
              <a:off x="5005225" y="4935875"/>
              <a:ext cx="120250" cy="194225"/>
            </a:xfrm>
            <a:custGeom>
              <a:rect b="b" l="l" r="r" t="t"/>
              <a:pathLst>
                <a:path extrusionOk="0" h="7769" w="4810">
                  <a:moveTo>
                    <a:pt x="556" y="1"/>
                  </a:moveTo>
                  <a:lnTo>
                    <a:pt x="1" y="371"/>
                  </a:lnTo>
                  <a:lnTo>
                    <a:pt x="4440" y="7769"/>
                  </a:lnTo>
                  <a:lnTo>
                    <a:pt x="4810" y="739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a:off x="5079225" y="4894275"/>
              <a:ext cx="124850" cy="189600"/>
            </a:xfrm>
            <a:custGeom>
              <a:rect b="b" l="l" r="r" t="t"/>
              <a:pathLst>
                <a:path extrusionOk="0" h="7584" w="4994">
                  <a:moveTo>
                    <a:pt x="370" y="0"/>
                  </a:moveTo>
                  <a:lnTo>
                    <a:pt x="0" y="185"/>
                  </a:lnTo>
                  <a:lnTo>
                    <a:pt x="4439" y="7583"/>
                  </a:lnTo>
                  <a:lnTo>
                    <a:pt x="4994" y="721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a:off x="5148575" y="4848025"/>
              <a:ext cx="129500" cy="184975"/>
            </a:xfrm>
            <a:custGeom>
              <a:rect b="b" l="l" r="r" t="t"/>
              <a:pathLst>
                <a:path extrusionOk="0" h="7399" w="5180">
                  <a:moveTo>
                    <a:pt x="555" y="1"/>
                  </a:moveTo>
                  <a:lnTo>
                    <a:pt x="0" y="371"/>
                  </a:lnTo>
                  <a:lnTo>
                    <a:pt x="4809" y="7399"/>
                  </a:lnTo>
                  <a:lnTo>
                    <a:pt x="5179" y="702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a:off x="5217925" y="4797175"/>
              <a:ext cx="138750" cy="180350"/>
            </a:xfrm>
            <a:custGeom>
              <a:rect b="b" l="l" r="r" t="t"/>
              <a:pathLst>
                <a:path extrusionOk="0" h="7214" w="5550">
                  <a:moveTo>
                    <a:pt x="371" y="0"/>
                  </a:moveTo>
                  <a:lnTo>
                    <a:pt x="1" y="370"/>
                  </a:lnTo>
                  <a:lnTo>
                    <a:pt x="4994" y="7213"/>
                  </a:lnTo>
                  <a:lnTo>
                    <a:pt x="5549" y="702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a:off x="5287275" y="4750925"/>
              <a:ext cx="138750" cy="175725"/>
            </a:xfrm>
            <a:custGeom>
              <a:rect b="b" l="l" r="r" t="t"/>
              <a:pathLst>
                <a:path extrusionOk="0" h="7029" w="5550">
                  <a:moveTo>
                    <a:pt x="371" y="1"/>
                  </a:moveTo>
                  <a:lnTo>
                    <a:pt x="1" y="186"/>
                  </a:lnTo>
                  <a:lnTo>
                    <a:pt x="5180" y="7029"/>
                  </a:lnTo>
                  <a:lnTo>
                    <a:pt x="5550" y="665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a:off x="5352025" y="4695450"/>
              <a:ext cx="147975" cy="171100"/>
            </a:xfrm>
            <a:custGeom>
              <a:rect b="b" l="l" r="r" t="t"/>
              <a:pathLst>
                <a:path extrusionOk="0" h="6844" w="5919">
                  <a:moveTo>
                    <a:pt x="370" y="0"/>
                  </a:moveTo>
                  <a:lnTo>
                    <a:pt x="0" y="370"/>
                  </a:lnTo>
                  <a:lnTo>
                    <a:pt x="5549" y="6843"/>
                  </a:lnTo>
                  <a:lnTo>
                    <a:pt x="5919" y="647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a:off x="5416750" y="4639950"/>
              <a:ext cx="152625" cy="166500"/>
            </a:xfrm>
            <a:custGeom>
              <a:rect b="b" l="l" r="r" t="t"/>
              <a:pathLst>
                <a:path extrusionOk="0" h="6660" w="6105">
                  <a:moveTo>
                    <a:pt x="186" y="1"/>
                  </a:moveTo>
                  <a:lnTo>
                    <a:pt x="1" y="371"/>
                  </a:lnTo>
                  <a:lnTo>
                    <a:pt x="5734" y="6659"/>
                  </a:lnTo>
                  <a:lnTo>
                    <a:pt x="6104" y="647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a:off x="5476875" y="4584475"/>
              <a:ext cx="157225" cy="161850"/>
            </a:xfrm>
            <a:custGeom>
              <a:rect b="b" l="l" r="r" t="t"/>
              <a:pathLst>
                <a:path extrusionOk="0" h="6474" w="6289">
                  <a:moveTo>
                    <a:pt x="370" y="0"/>
                  </a:moveTo>
                  <a:lnTo>
                    <a:pt x="0" y="370"/>
                  </a:lnTo>
                  <a:lnTo>
                    <a:pt x="5918" y="6474"/>
                  </a:lnTo>
                  <a:lnTo>
                    <a:pt x="6288" y="610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5"/>
            <p:cNvSpPr/>
            <p:nvPr/>
          </p:nvSpPr>
          <p:spPr>
            <a:xfrm>
              <a:off x="5536975" y="4524375"/>
              <a:ext cx="161850" cy="157225"/>
            </a:xfrm>
            <a:custGeom>
              <a:rect b="b" l="l" r="r" t="t"/>
              <a:pathLst>
                <a:path extrusionOk="0" h="6289" w="6474">
                  <a:moveTo>
                    <a:pt x="370" y="0"/>
                  </a:moveTo>
                  <a:lnTo>
                    <a:pt x="0" y="370"/>
                  </a:lnTo>
                  <a:lnTo>
                    <a:pt x="6104" y="6288"/>
                  </a:lnTo>
                  <a:lnTo>
                    <a:pt x="6474" y="591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a:off x="5592450" y="4464250"/>
              <a:ext cx="166500" cy="152625"/>
            </a:xfrm>
            <a:custGeom>
              <a:rect b="b" l="l" r="r" t="t"/>
              <a:pathLst>
                <a:path extrusionOk="0" h="6105" w="6660">
                  <a:moveTo>
                    <a:pt x="371" y="1"/>
                  </a:moveTo>
                  <a:lnTo>
                    <a:pt x="1" y="371"/>
                  </a:lnTo>
                  <a:lnTo>
                    <a:pt x="6474" y="6104"/>
                  </a:lnTo>
                  <a:lnTo>
                    <a:pt x="6659" y="573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a:off x="5647950" y="4399525"/>
              <a:ext cx="171100" cy="147975"/>
            </a:xfrm>
            <a:custGeom>
              <a:rect b="b" l="l" r="r" t="t"/>
              <a:pathLst>
                <a:path extrusionOk="0" h="5919" w="6844">
                  <a:moveTo>
                    <a:pt x="370" y="0"/>
                  </a:moveTo>
                  <a:lnTo>
                    <a:pt x="0" y="370"/>
                  </a:lnTo>
                  <a:lnTo>
                    <a:pt x="6658" y="5919"/>
                  </a:lnTo>
                  <a:lnTo>
                    <a:pt x="6843" y="554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a:off x="5703425" y="4334775"/>
              <a:ext cx="175725" cy="138750"/>
            </a:xfrm>
            <a:custGeom>
              <a:rect b="b" l="l" r="r" t="t"/>
              <a:pathLst>
                <a:path extrusionOk="0" h="5550" w="7029">
                  <a:moveTo>
                    <a:pt x="186" y="1"/>
                  </a:moveTo>
                  <a:lnTo>
                    <a:pt x="1" y="371"/>
                  </a:lnTo>
                  <a:lnTo>
                    <a:pt x="6659" y="5550"/>
                  </a:lnTo>
                  <a:lnTo>
                    <a:pt x="7029" y="518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a:off x="5754300" y="4265425"/>
              <a:ext cx="180350" cy="138750"/>
            </a:xfrm>
            <a:custGeom>
              <a:rect b="b" l="l" r="r" t="t"/>
              <a:pathLst>
                <a:path extrusionOk="0" h="5550" w="7214">
                  <a:moveTo>
                    <a:pt x="185" y="1"/>
                  </a:moveTo>
                  <a:lnTo>
                    <a:pt x="0" y="371"/>
                  </a:lnTo>
                  <a:lnTo>
                    <a:pt x="6843" y="5549"/>
                  </a:lnTo>
                  <a:lnTo>
                    <a:pt x="7213" y="4994"/>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a:off x="5800525" y="4196075"/>
              <a:ext cx="184975" cy="129500"/>
            </a:xfrm>
            <a:custGeom>
              <a:rect b="b" l="l" r="r" t="t"/>
              <a:pathLst>
                <a:path extrusionOk="0" h="5180" w="7399">
                  <a:moveTo>
                    <a:pt x="186" y="0"/>
                  </a:moveTo>
                  <a:lnTo>
                    <a:pt x="1" y="370"/>
                  </a:lnTo>
                  <a:lnTo>
                    <a:pt x="7029" y="5179"/>
                  </a:lnTo>
                  <a:lnTo>
                    <a:pt x="7399" y="480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a:off x="5846775" y="4126725"/>
              <a:ext cx="189600" cy="124850"/>
            </a:xfrm>
            <a:custGeom>
              <a:rect b="b" l="l" r="r" t="t"/>
              <a:pathLst>
                <a:path extrusionOk="0" h="4994" w="7584">
                  <a:moveTo>
                    <a:pt x="185" y="0"/>
                  </a:moveTo>
                  <a:lnTo>
                    <a:pt x="0" y="370"/>
                  </a:lnTo>
                  <a:lnTo>
                    <a:pt x="7213" y="4994"/>
                  </a:lnTo>
                  <a:lnTo>
                    <a:pt x="7583" y="4439"/>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a:off x="5888375" y="4052725"/>
              <a:ext cx="194225" cy="120250"/>
            </a:xfrm>
            <a:custGeom>
              <a:rect b="b" l="l" r="r" t="t"/>
              <a:pathLst>
                <a:path extrusionOk="0" h="4810" w="7769">
                  <a:moveTo>
                    <a:pt x="371" y="1"/>
                  </a:moveTo>
                  <a:lnTo>
                    <a:pt x="1" y="556"/>
                  </a:lnTo>
                  <a:lnTo>
                    <a:pt x="7399" y="4810"/>
                  </a:lnTo>
                  <a:lnTo>
                    <a:pt x="7769" y="4440"/>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a:off x="5930000" y="3983375"/>
              <a:ext cx="194225" cy="111000"/>
            </a:xfrm>
            <a:custGeom>
              <a:rect b="b" l="l" r="r" t="t"/>
              <a:pathLst>
                <a:path extrusionOk="0" h="4440" w="7769">
                  <a:moveTo>
                    <a:pt x="185" y="1"/>
                  </a:moveTo>
                  <a:lnTo>
                    <a:pt x="0" y="371"/>
                  </a:lnTo>
                  <a:lnTo>
                    <a:pt x="7583" y="4440"/>
                  </a:lnTo>
                  <a:lnTo>
                    <a:pt x="7768" y="388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a:off x="5966975" y="3904775"/>
              <a:ext cx="198850" cy="106375"/>
            </a:xfrm>
            <a:custGeom>
              <a:rect b="b" l="l" r="r" t="t"/>
              <a:pathLst>
                <a:path extrusionOk="0" h="4255" w="7954">
                  <a:moveTo>
                    <a:pt x="371" y="1"/>
                  </a:moveTo>
                  <a:lnTo>
                    <a:pt x="1" y="555"/>
                  </a:lnTo>
                  <a:lnTo>
                    <a:pt x="7769" y="4254"/>
                  </a:lnTo>
                  <a:lnTo>
                    <a:pt x="7954" y="388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p:nvPr/>
          </p:nvSpPr>
          <p:spPr>
            <a:xfrm>
              <a:off x="6003975" y="3830800"/>
              <a:ext cx="203475" cy="97125"/>
            </a:xfrm>
            <a:custGeom>
              <a:rect b="b" l="l" r="r" t="t"/>
              <a:pathLst>
                <a:path extrusionOk="0" h="3885" w="8139">
                  <a:moveTo>
                    <a:pt x="185" y="0"/>
                  </a:moveTo>
                  <a:lnTo>
                    <a:pt x="0" y="370"/>
                  </a:lnTo>
                  <a:lnTo>
                    <a:pt x="7768" y="3884"/>
                  </a:lnTo>
                  <a:lnTo>
                    <a:pt x="8138" y="3514"/>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a:off x="6027100" y="3724450"/>
              <a:ext cx="203475" cy="92500"/>
            </a:xfrm>
            <a:custGeom>
              <a:rect b="b" l="l" r="r" t="t"/>
              <a:pathLst>
                <a:path extrusionOk="0" h="3700" w="8139">
                  <a:moveTo>
                    <a:pt x="185" y="0"/>
                  </a:moveTo>
                  <a:lnTo>
                    <a:pt x="0" y="555"/>
                  </a:lnTo>
                  <a:lnTo>
                    <a:pt x="7953" y="3699"/>
                  </a:lnTo>
                  <a:lnTo>
                    <a:pt x="8138" y="314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p:nvPr/>
          </p:nvSpPr>
          <p:spPr>
            <a:xfrm>
              <a:off x="6068700" y="3673575"/>
              <a:ext cx="203475" cy="87900"/>
            </a:xfrm>
            <a:custGeom>
              <a:rect b="b" l="l" r="r" t="t"/>
              <a:pathLst>
                <a:path extrusionOk="0" h="3516" w="8139">
                  <a:moveTo>
                    <a:pt x="186" y="1"/>
                  </a:moveTo>
                  <a:lnTo>
                    <a:pt x="1" y="556"/>
                  </a:lnTo>
                  <a:lnTo>
                    <a:pt x="7954" y="3515"/>
                  </a:lnTo>
                  <a:lnTo>
                    <a:pt x="8139" y="296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5"/>
            <p:cNvSpPr/>
            <p:nvPr/>
          </p:nvSpPr>
          <p:spPr>
            <a:xfrm>
              <a:off x="6096450" y="3594975"/>
              <a:ext cx="208100" cy="78625"/>
            </a:xfrm>
            <a:custGeom>
              <a:rect b="b" l="l" r="r" t="t"/>
              <a:pathLst>
                <a:path extrusionOk="0" h="3145" w="8324">
                  <a:moveTo>
                    <a:pt x="185" y="1"/>
                  </a:moveTo>
                  <a:lnTo>
                    <a:pt x="1" y="556"/>
                  </a:lnTo>
                  <a:lnTo>
                    <a:pt x="8138" y="3145"/>
                  </a:lnTo>
                  <a:lnTo>
                    <a:pt x="8323" y="259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a:off x="6119575" y="3516375"/>
              <a:ext cx="208100" cy="69375"/>
            </a:xfrm>
            <a:custGeom>
              <a:rect b="b" l="l" r="r" t="t"/>
              <a:pathLst>
                <a:path extrusionOk="0" h="2775" w="8324">
                  <a:moveTo>
                    <a:pt x="185" y="1"/>
                  </a:moveTo>
                  <a:lnTo>
                    <a:pt x="0" y="370"/>
                  </a:lnTo>
                  <a:lnTo>
                    <a:pt x="8323" y="2775"/>
                  </a:lnTo>
                  <a:lnTo>
                    <a:pt x="8323" y="222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5"/>
            <p:cNvSpPr/>
            <p:nvPr/>
          </p:nvSpPr>
          <p:spPr>
            <a:xfrm>
              <a:off x="6142700" y="3433150"/>
              <a:ext cx="208075" cy="64750"/>
            </a:xfrm>
            <a:custGeom>
              <a:rect b="b" l="l" r="r" t="t"/>
              <a:pathLst>
                <a:path extrusionOk="0" h="2590" w="8323">
                  <a:moveTo>
                    <a:pt x="185" y="0"/>
                  </a:moveTo>
                  <a:lnTo>
                    <a:pt x="0" y="555"/>
                  </a:lnTo>
                  <a:lnTo>
                    <a:pt x="8323" y="2590"/>
                  </a:lnTo>
                  <a:lnTo>
                    <a:pt x="8323"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5"/>
            <p:cNvSpPr/>
            <p:nvPr/>
          </p:nvSpPr>
          <p:spPr>
            <a:xfrm>
              <a:off x="6161175" y="3349925"/>
              <a:ext cx="212725" cy="60125"/>
            </a:xfrm>
            <a:custGeom>
              <a:rect b="b" l="l" r="r" t="t"/>
              <a:pathLst>
                <a:path extrusionOk="0" h="2405" w="8509">
                  <a:moveTo>
                    <a:pt x="186" y="0"/>
                  </a:moveTo>
                  <a:lnTo>
                    <a:pt x="1" y="555"/>
                  </a:lnTo>
                  <a:lnTo>
                    <a:pt x="8324" y="2405"/>
                  </a:lnTo>
                  <a:lnTo>
                    <a:pt x="8509" y="185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5"/>
            <p:cNvSpPr/>
            <p:nvPr/>
          </p:nvSpPr>
          <p:spPr>
            <a:xfrm>
              <a:off x="6179675" y="3271325"/>
              <a:ext cx="212725" cy="46250"/>
            </a:xfrm>
            <a:custGeom>
              <a:rect b="b" l="l" r="r" t="t"/>
              <a:pathLst>
                <a:path extrusionOk="0" h="1850" w="8509">
                  <a:moveTo>
                    <a:pt x="1" y="0"/>
                  </a:moveTo>
                  <a:lnTo>
                    <a:pt x="1" y="370"/>
                  </a:lnTo>
                  <a:lnTo>
                    <a:pt x="8323" y="1850"/>
                  </a:lnTo>
                  <a:lnTo>
                    <a:pt x="8508" y="1480"/>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5"/>
            <p:cNvSpPr/>
            <p:nvPr/>
          </p:nvSpPr>
          <p:spPr>
            <a:xfrm>
              <a:off x="6188925" y="3188100"/>
              <a:ext cx="217350" cy="41625"/>
            </a:xfrm>
            <a:custGeom>
              <a:rect b="b" l="l" r="r" t="t"/>
              <a:pathLst>
                <a:path extrusionOk="0" h="1665" w="8694">
                  <a:moveTo>
                    <a:pt x="185" y="0"/>
                  </a:moveTo>
                  <a:lnTo>
                    <a:pt x="1" y="370"/>
                  </a:lnTo>
                  <a:lnTo>
                    <a:pt x="8508" y="1665"/>
                  </a:lnTo>
                  <a:lnTo>
                    <a:pt x="8693" y="111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5"/>
            <p:cNvSpPr/>
            <p:nvPr/>
          </p:nvSpPr>
          <p:spPr>
            <a:xfrm>
              <a:off x="6202800" y="3104850"/>
              <a:ext cx="212725" cy="32400"/>
            </a:xfrm>
            <a:custGeom>
              <a:rect b="b" l="l" r="r" t="t"/>
              <a:pathLst>
                <a:path extrusionOk="0" h="1296" w="8509">
                  <a:moveTo>
                    <a:pt x="0" y="1"/>
                  </a:moveTo>
                  <a:lnTo>
                    <a:pt x="0" y="371"/>
                  </a:lnTo>
                  <a:lnTo>
                    <a:pt x="8508" y="1296"/>
                  </a:lnTo>
                  <a:lnTo>
                    <a:pt x="8508" y="74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5"/>
            <p:cNvSpPr/>
            <p:nvPr/>
          </p:nvSpPr>
          <p:spPr>
            <a:xfrm>
              <a:off x="6207425" y="3017000"/>
              <a:ext cx="217350" cy="27775"/>
            </a:xfrm>
            <a:custGeom>
              <a:rect b="b" l="l" r="r" t="t"/>
              <a:pathLst>
                <a:path extrusionOk="0" h="1111" w="8694">
                  <a:moveTo>
                    <a:pt x="185" y="1"/>
                  </a:moveTo>
                  <a:lnTo>
                    <a:pt x="0" y="556"/>
                  </a:lnTo>
                  <a:lnTo>
                    <a:pt x="8693" y="1111"/>
                  </a:lnTo>
                  <a:lnTo>
                    <a:pt x="8693" y="741"/>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5"/>
            <p:cNvSpPr/>
            <p:nvPr/>
          </p:nvSpPr>
          <p:spPr>
            <a:xfrm>
              <a:off x="6212050" y="2933775"/>
              <a:ext cx="217325" cy="23150"/>
            </a:xfrm>
            <a:custGeom>
              <a:rect b="b" l="l" r="r" t="t"/>
              <a:pathLst>
                <a:path extrusionOk="0" h="926" w="8693">
                  <a:moveTo>
                    <a:pt x="0" y="1"/>
                  </a:moveTo>
                  <a:lnTo>
                    <a:pt x="0" y="556"/>
                  </a:lnTo>
                  <a:lnTo>
                    <a:pt x="8508" y="925"/>
                  </a:lnTo>
                  <a:lnTo>
                    <a:pt x="8693" y="37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5"/>
            <p:cNvSpPr/>
            <p:nvPr/>
          </p:nvSpPr>
          <p:spPr>
            <a:xfrm>
              <a:off x="621667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5"/>
            <p:cNvSpPr/>
            <p:nvPr/>
          </p:nvSpPr>
          <p:spPr>
            <a:xfrm>
              <a:off x="6225925" y="2734950"/>
              <a:ext cx="217325" cy="23150"/>
            </a:xfrm>
            <a:custGeom>
              <a:rect b="b" l="l" r="r" t="t"/>
              <a:pathLst>
                <a:path extrusionOk="0" h="926" w="8693">
                  <a:moveTo>
                    <a:pt x="8693" y="1"/>
                  </a:moveTo>
                  <a:lnTo>
                    <a:pt x="0" y="371"/>
                  </a:lnTo>
                  <a:lnTo>
                    <a:pt x="185" y="926"/>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5"/>
            <p:cNvSpPr/>
            <p:nvPr/>
          </p:nvSpPr>
          <p:spPr>
            <a:xfrm>
              <a:off x="6207425" y="2670225"/>
              <a:ext cx="217350" cy="27775"/>
            </a:xfrm>
            <a:custGeom>
              <a:rect b="b" l="l" r="r" t="t"/>
              <a:pathLst>
                <a:path extrusionOk="0" h="1111" w="8694">
                  <a:moveTo>
                    <a:pt x="8508" y="0"/>
                  </a:moveTo>
                  <a:lnTo>
                    <a:pt x="0" y="555"/>
                  </a:lnTo>
                  <a:lnTo>
                    <a:pt x="185" y="111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5"/>
            <p:cNvSpPr/>
            <p:nvPr/>
          </p:nvSpPr>
          <p:spPr>
            <a:xfrm>
              <a:off x="6202800" y="2577750"/>
              <a:ext cx="212725" cy="37025"/>
            </a:xfrm>
            <a:custGeom>
              <a:rect b="b" l="l" r="r" t="t"/>
              <a:pathLst>
                <a:path extrusionOk="0" h="1481" w="8509">
                  <a:moveTo>
                    <a:pt x="8508" y="0"/>
                  </a:moveTo>
                  <a:lnTo>
                    <a:pt x="0" y="925"/>
                  </a:lnTo>
                  <a:lnTo>
                    <a:pt x="0" y="1480"/>
                  </a:lnTo>
                  <a:lnTo>
                    <a:pt x="8508"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5"/>
            <p:cNvSpPr/>
            <p:nvPr/>
          </p:nvSpPr>
          <p:spPr>
            <a:xfrm>
              <a:off x="6188925" y="2485275"/>
              <a:ext cx="217350" cy="41625"/>
            </a:xfrm>
            <a:custGeom>
              <a:rect b="b" l="l" r="r" t="t"/>
              <a:pathLst>
                <a:path extrusionOk="0" h="1665" w="8694">
                  <a:moveTo>
                    <a:pt x="8508" y="0"/>
                  </a:moveTo>
                  <a:lnTo>
                    <a:pt x="1" y="1295"/>
                  </a:lnTo>
                  <a:lnTo>
                    <a:pt x="185" y="1665"/>
                  </a:lnTo>
                  <a:lnTo>
                    <a:pt x="8693"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5"/>
            <p:cNvSpPr/>
            <p:nvPr/>
          </p:nvSpPr>
          <p:spPr>
            <a:xfrm>
              <a:off x="6179675" y="2397425"/>
              <a:ext cx="212725" cy="50875"/>
            </a:xfrm>
            <a:custGeom>
              <a:rect b="b" l="l" r="r" t="t"/>
              <a:pathLst>
                <a:path extrusionOk="0" h="2035" w="8509">
                  <a:moveTo>
                    <a:pt x="8323" y="0"/>
                  </a:moveTo>
                  <a:lnTo>
                    <a:pt x="1" y="1480"/>
                  </a:lnTo>
                  <a:lnTo>
                    <a:pt x="1" y="2035"/>
                  </a:lnTo>
                  <a:lnTo>
                    <a:pt x="8508" y="370"/>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5"/>
            <p:cNvSpPr/>
            <p:nvPr/>
          </p:nvSpPr>
          <p:spPr>
            <a:xfrm>
              <a:off x="6161175" y="2304950"/>
              <a:ext cx="212725" cy="60125"/>
            </a:xfrm>
            <a:custGeom>
              <a:rect b="b" l="l" r="r" t="t"/>
              <a:pathLst>
                <a:path extrusionOk="0" h="2405" w="8509">
                  <a:moveTo>
                    <a:pt x="8324" y="0"/>
                  </a:moveTo>
                  <a:lnTo>
                    <a:pt x="1" y="1850"/>
                  </a:lnTo>
                  <a:lnTo>
                    <a:pt x="186" y="2405"/>
                  </a:lnTo>
                  <a:lnTo>
                    <a:pt x="8509" y="555"/>
                  </a:lnTo>
                  <a:lnTo>
                    <a:pt x="83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5"/>
            <p:cNvSpPr/>
            <p:nvPr/>
          </p:nvSpPr>
          <p:spPr>
            <a:xfrm>
              <a:off x="6142700" y="2217100"/>
              <a:ext cx="208075" cy="64750"/>
            </a:xfrm>
            <a:custGeom>
              <a:rect b="b" l="l" r="r" t="t"/>
              <a:pathLst>
                <a:path extrusionOk="0" h="2590" w="8323">
                  <a:moveTo>
                    <a:pt x="8323" y="0"/>
                  </a:moveTo>
                  <a:lnTo>
                    <a:pt x="0" y="2035"/>
                  </a:lnTo>
                  <a:lnTo>
                    <a:pt x="185" y="2590"/>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5"/>
            <p:cNvSpPr/>
            <p:nvPr/>
          </p:nvSpPr>
          <p:spPr>
            <a:xfrm>
              <a:off x="6119575" y="2129250"/>
              <a:ext cx="208100" cy="69375"/>
            </a:xfrm>
            <a:custGeom>
              <a:rect b="b" l="l" r="r" t="t"/>
              <a:pathLst>
                <a:path extrusionOk="0" h="2775" w="8324">
                  <a:moveTo>
                    <a:pt x="8323" y="0"/>
                  </a:moveTo>
                  <a:lnTo>
                    <a:pt x="0" y="2405"/>
                  </a:lnTo>
                  <a:lnTo>
                    <a:pt x="185" y="2774"/>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5"/>
            <p:cNvSpPr/>
            <p:nvPr/>
          </p:nvSpPr>
          <p:spPr>
            <a:xfrm>
              <a:off x="6096450" y="2041400"/>
              <a:ext cx="208100" cy="78625"/>
            </a:xfrm>
            <a:custGeom>
              <a:rect b="b" l="l" r="r" t="t"/>
              <a:pathLst>
                <a:path extrusionOk="0" h="3145" w="8324">
                  <a:moveTo>
                    <a:pt x="8138" y="0"/>
                  </a:moveTo>
                  <a:lnTo>
                    <a:pt x="1" y="2589"/>
                  </a:lnTo>
                  <a:lnTo>
                    <a:pt x="185" y="3144"/>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5"/>
            <p:cNvSpPr/>
            <p:nvPr/>
          </p:nvSpPr>
          <p:spPr>
            <a:xfrm>
              <a:off x="6068700" y="1958150"/>
              <a:ext cx="203475" cy="83275"/>
            </a:xfrm>
            <a:custGeom>
              <a:rect b="b" l="l" r="r" t="t"/>
              <a:pathLst>
                <a:path extrusionOk="0" h="3331" w="8139">
                  <a:moveTo>
                    <a:pt x="7954" y="1"/>
                  </a:moveTo>
                  <a:lnTo>
                    <a:pt x="1" y="2775"/>
                  </a:lnTo>
                  <a:lnTo>
                    <a:pt x="186" y="3330"/>
                  </a:lnTo>
                  <a:lnTo>
                    <a:pt x="8139" y="371"/>
                  </a:lnTo>
                  <a:lnTo>
                    <a:pt x="79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5"/>
            <p:cNvSpPr/>
            <p:nvPr/>
          </p:nvSpPr>
          <p:spPr>
            <a:xfrm>
              <a:off x="6036350" y="1870300"/>
              <a:ext cx="203450" cy="92500"/>
            </a:xfrm>
            <a:custGeom>
              <a:rect b="b" l="l" r="r" t="t"/>
              <a:pathLst>
                <a:path extrusionOk="0" h="3700" w="8138">
                  <a:moveTo>
                    <a:pt x="7953" y="1"/>
                  </a:moveTo>
                  <a:lnTo>
                    <a:pt x="0" y="3145"/>
                  </a:lnTo>
                  <a:lnTo>
                    <a:pt x="185" y="3700"/>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5"/>
            <p:cNvSpPr/>
            <p:nvPr/>
          </p:nvSpPr>
          <p:spPr>
            <a:xfrm>
              <a:off x="6003975" y="1787075"/>
              <a:ext cx="203475" cy="97125"/>
            </a:xfrm>
            <a:custGeom>
              <a:rect b="b" l="l" r="r" t="t"/>
              <a:pathLst>
                <a:path extrusionOk="0" h="3885" w="8139">
                  <a:moveTo>
                    <a:pt x="7768" y="1"/>
                  </a:moveTo>
                  <a:lnTo>
                    <a:pt x="0" y="3515"/>
                  </a:lnTo>
                  <a:lnTo>
                    <a:pt x="185" y="3885"/>
                  </a:lnTo>
                  <a:lnTo>
                    <a:pt x="8138" y="371"/>
                  </a:lnTo>
                  <a:lnTo>
                    <a:pt x="776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5"/>
            <p:cNvSpPr/>
            <p:nvPr/>
          </p:nvSpPr>
          <p:spPr>
            <a:xfrm>
              <a:off x="5966975" y="1703850"/>
              <a:ext cx="198850" cy="106375"/>
            </a:xfrm>
            <a:custGeom>
              <a:rect b="b" l="l" r="r" t="t"/>
              <a:pathLst>
                <a:path extrusionOk="0" h="4255" w="7954">
                  <a:moveTo>
                    <a:pt x="7769" y="1"/>
                  </a:moveTo>
                  <a:lnTo>
                    <a:pt x="1" y="3700"/>
                  </a:lnTo>
                  <a:lnTo>
                    <a:pt x="371" y="4254"/>
                  </a:lnTo>
                  <a:lnTo>
                    <a:pt x="7954" y="371"/>
                  </a:lnTo>
                  <a:lnTo>
                    <a:pt x="776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5"/>
            <p:cNvSpPr/>
            <p:nvPr/>
          </p:nvSpPr>
          <p:spPr>
            <a:xfrm>
              <a:off x="5930000" y="1620625"/>
              <a:ext cx="194225" cy="115625"/>
            </a:xfrm>
            <a:custGeom>
              <a:rect b="b" l="l" r="r" t="t"/>
              <a:pathLst>
                <a:path extrusionOk="0" h="4625" w="7769">
                  <a:moveTo>
                    <a:pt x="7583" y="0"/>
                  </a:moveTo>
                  <a:lnTo>
                    <a:pt x="0" y="4069"/>
                  </a:lnTo>
                  <a:lnTo>
                    <a:pt x="185" y="4624"/>
                  </a:lnTo>
                  <a:lnTo>
                    <a:pt x="7768" y="555"/>
                  </a:lnTo>
                  <a:lnTo>
                    <a:pt x="758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5"/>
            <p:cNvSpPr/>
            <p:nvPr/>
          </p:nvSpPr>
          <p:spPr>
            <a:xfrm>
              <a:off x="5888375" y="1542025"/>
              <a:ext cx="194225" cy="120250"/>
            </a:xfrm>
            <a:custGeom>
              <a:rect b="b" l="l" r="r" t="t"/>
              <a:pathLst>
                <a:path extrusionOk="0" h="4810" w="7769">
                  <a:moveTo>
                    <a:pt x="7399" y="0"/>
                  </a:moveTo>
                  <a:lnTo>
                    <a:pt x="1" y="4254"/>
                  </a:lnTo>
                  <a:lnTo>
                    <a:pt x="371" y="4809"/>
                  </a:lnTo>
                  <a:lnTo>
                    <a:pt x="7769"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5"/>
            <p:cNvSpPr/>
            <p:nvPr/>
          </p:nvSpPr>
          <p:spPr>
            <a:xfrm>
              <a:off x="5856025" y="1458800"/>
              <a:ext cx="184975" cy="124850"/>
            </a:xfrm>
            <a:custGeom>
              <a:rect b="b" l="l" r="r" t="t"/>
              <a:pathLst>
                <a:path extrusionOk="0" h="4994" w="7399">
                  <a:moveTo>
                    <a:pt x="7213" y="0"/>
                  </a:moveTo>
                  <a:lnTo>
                    <a:pt x="0" y="4624"/>
                  </a:lnTo>
                  <a:lnTo>
                    <a:pt x="185" y="4994"/>
                  </a:lnTo>
                  <a:lnTo>
                    <a:pt x="7398" y="555"/>
                  </a:lnTo>
                  <a:lnTo>
                    <a:pt x="721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5"/>
            <p:cNvSpPr/>
            <p:nvPr/>
          </p:nvSpPr>
          <p:spPr>
            <a:xfrm>
              <a:off x="5800525" y="1389425"/>
              <a:ext cx="184975" cy="129500"/>
            </a:xfrm>
            <a:custGeom>
              <a:rect b="b" l="l" r="r" t="t"/>
              <a:pathLst>
                <a:path extrusionOk="0" h="5180" w="7399">
                  <a:moveTo>
                    <a:pt x="7029" y="1"/>
                  </a:moveTo>
                  <a:lnTo>
                    <a:pt x="1" y="4625"/>
                  </a:lnTo>
                  <a:lnTo>
                    <a:pt x="371" y="5180"/>
                  </a:lnTo>
                  <a:lnTo>
                    <a:pt x="7399"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5"/>
            <p:cNvSpPr/>
            <p:nvPr/>
          </p:nvSpPr>
          <p:spPr>
            <a:xfrm>
              <a:off x="5754300" y="1310825"/>
              <a:ext cx="180350" cy="138750"/>
            </a:xfrm>
            <a:custGeom>
              <a:rect b="b" l="l" r="r" t="t"/>
              <a:pathLst>
                <a:path extrusionOk="0" h="5550" w="7214">
                  <a:moveTo>
                    <a:pt x="6843" y="1"/>
                  </a:moveTo>
                  <a:lnTo>
                    <a:pt x="0" y="5179"/>
                  </a:lnTo>
                  <a:lnTo>
                    <a:pt x="185" y="5549"/>
                  </a:lnTo>
                  <a:lnTo>
                    <a:pt x="7213" y="556"/>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5"/>
            <p:cNvSpPr/>
            <p:nvPr/>
          </p:nvSpPr>
          <p:spPr>
            <a:xfrm>
              <a:off x="5703425" y="1241475"/>
              <a:ext cx="175725" cy="138750"/>
            </a:xfrm>
            <a:custGeom>
              <a:rect b="b" l="l" r="r" t="t"/>
              <a:pathLst>
                <a:path extrusionOk="0" h="5550" w="7029">
                  <a:moveTo>
                    <a:pt x="6659" y="0"/>
                  </a:moveTo>
                  <a:lnTo>
                    <a:pt x="1" y="5179"/>
                  </a:lnTo>
                  <a:lnTo>
                    <a:pt x="186" y="5549"/>
                  </a:lnTo>
                  <a:lnTo>
                    <a:pt x="7029" y="370"/>
                  </a:lnTo>
                  <a:lnTo>
                    <a:pt x="66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5"/>
            <p:cNvSpPr/>
            <p:nvPr/>
          </p:nvSpPr>
          <p:spPr>
            <a:xfrm>
              <a:off x="5647950" y="1167500"/>
              <a:ext cx="171100" cy="147975"/>
            </a:xfrm>
            <a:custGeom>
              <a:rect b="b" l="l" r="r" t="t"/>
              <a:pathLst>
                <a:path extrusionOk="0" h="5919" w="6844">
                  <a:moveTo>
                    <a:pt x="6474" y="0"/>
                  </a:moveTo>
                  <a:lnTo>
                    <a:pt x="0" y="5549"/>
                  </a:lnTo>
                  <a:lnTo>
                    <a:pt x="370" y="5919"/>
                  </a:lnTo>
                  <a:lnTo>
                    <a:pt x="6843"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5"/>
            <p:cNvSpPr/>
            <p:nvPr/>
          </p:nvSpPr>
          <p:spPr>
            <a:xfrm>
              <a:off x="5583200" y="1093525"/>
              <a:ext cx="166500" cy="152600"/>
            </a:xfrm>
            <a:custGeom>
              <a:rect b="b" l="l" r="r" t="t"/>
              <a:pathLst>
                <a:path extrusionOk="0" h="6104" w="6660">
                  <a:moveTo>
                    <a:pt x="6289" y="0"/>
                  </a:moveTo>
                  <a:lnTo>
                    <a:pt x="1" y="5734"/>
                  </a:lnTo>
                  <a:lnTo>
                    <a:pt x="186" y="6103"/>
                  </a:lnTo>
                  <a:lnTo>
                    <a:pt x="6659" y="370"/>
                  </a:lnTo>
                  <a:lnTo>
                    <a:pt x="62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5"/>
            <p:cNvSpPr/>
            <p:nvPr/>
          </p:nvSpPr>
          <p:spPr>
            <a:xfrm>
              <a:off x="5536975" y="1033400"/>
              <a:ext cx="161850" cy="157225"/>
            </a:xfrm>
            <a:custGeom>
              <a:rect b="b" l="l" r="r" t="t"/>
              <a:pathLst>
                <a:path extrusionOk="0" h="6289" w="6474">
                  <a:moveTo>
                    <a:pt x="6104" y="1"/>
                  </a:moveTo>
                  <a:lnTo>
                    <a:pt x="0" y="5919"/>
                  </a:lnTo>
                  <a:lnTo>
                    <a:pt x="370" y="6289"/>
                  </a:lnTo>
                  <a:lnTo>
                    <a:pt x="6474" y="371"/>
                  </a:lnTo>
                  <a:lnTo>
                    <a:pt x="610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5"/>
            <p:cNvSpPr/>
            <p:nvPr/>
          </p:nvSpPr>
          <p:spPr>
            <a:xfrm>
              <a:off x="5476875" y="968675"/>
              <a:ext cx="157225" cy="161850"/>
            </a:xfrm>
            <a:custGeom>
              <a:rect b="b" l="l" r="r" t="t"/>
              <a:pathLst>
                <a:path extrusionOk="0" h="6474" w="6289">
                  <a:moveTo>
                    <a:pt x="5918" y="0"/>
                  </a:moveTo>
                  <a:lnTo>
                    <a:pt x="0" y="6104"/>
                  </a:lnTo>
                  <a:lnTo>
                    <a:pt x="370" y="6474"/>
                  </a:lnTo>
                  <a:lnTo>
                    <a:pt x="6288" y="370"/>
                  </a:lnTo>
                  <a:lnTo>
                    <a:pt x="591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5"/>
            <p:cNvSpPr/>
            <p:nvPr/>
          </p:nvSpPr>
          <p:spPr>
            <a:xfrm>
              <a:off x="5416750" y="908550"/>
              <a:ext cx="152625" cy="166500"/>
            </a:xfrm>
            <a:custGeom>
              <a:rect b="b" l="l" r="r" t="t"/>
              <a:pathLst>
                <a:path extrusionOk="0" h="6660" w="6105">
                  <a:moveTo>
                    <a:pt x="5549" y="1"/>
                  </a:moveTo>
                  <a:lnTo>
                    <a:pt x="1" y="6289"/>
                  </a:lnTo>
                  <a:lnTo>
                    <a:pt x="371" y="6659"/>
                  </a:lnTo>
                  <a:lnTo>
                    <a:pt x="6104" y="371"/>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5"/>
            <p:cNvSpPr/>
            <p:nvPr/>
          </p:nvSpPr>
          <p:spPr>
            <a:xfrm>
              <a:off x="5352025" y="848450"/>
              <a:ext cx="147975" cy="171100"/>
            </a:xfrm>
            <a:custGeom>
              <a:rect b="b" l="l" r="r" t="t"/>
              <a:pathLst>
                <a:path extrusionOk="0" h="6844" w="5919">
                  <a:moveTo>
                    <a:pt x="5549" y="1"/>
                  </a:moveTo>
                  <a:lnTo>
                    <a:pt x="0" y="6474"/>
                  </a:lnTo>
                  <a:lnTo>
                    <a:pt x="370" y="6844"/>
                  </a:lnTo>
                  <a:lnTo>
                    <a:pt x="5919" y="186"/>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5"/>
            <p:cNvSpPr/>
            <p:nvPr/>
          </p:nvSpPr>
          <p:spPr>
            <a:xfrm>
              <a:off x="5287275" y="788350"/>
              <a:ext cx="138750" cy="175725"/>
            </a:xfrm>
            <a:custGeom>
              <a:rect b="b" l="l" r="r" t="t"/>
              <a:pathLst>
                <a:path extrusionOk="0" h="7029" w="5550">
                  <a:moveTo>
                    <a:pt x="5180" y="0"/>
                  </a:moveTo>
                  <a:lnTo>
                    <a:pt x="1" y="6843"/>
                  </a:lnTo>
                  <a:lnTo>
                    <a:pt x="371" y="7028"/>
                  </a:lnTo>
                  <a:lnTo>
                    <a:pt x="5550" y="370"/>
                  </a:lnTo>
                  <a:lnTo>
                    <a:pt x="51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5217925" y="732850"/>
              <a:ext cx="134125" cy="180350"/>
            </a:xfrm>
            <a:custGeom>
              <a:rect b="b" l="l" r="r" t="t"/>
              <a:pathLst>
                <a:path extrusionOk="0" h="7214" w="5365">
                  <a:moveTo>
                    <a:pt x="4994" y="1"/>
                  </a:moveTo>
                  <a:lnTo>
                    <a:pt x="1" y="7029"/>
                  </a:lnTo>
                  <a:lnTo>
                    <a:pt x="371" y="7214"/>
                  </a:lnTo>
                  <a:lnTo>
                    <a:pt x="5364" y="371"/>
                  </a:lnTo>
                  <a:lnTo>
                    <a:pt x="49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p:nvPr/>
          </p:nvSpPr>
          <p:spPr>
            <a:xfrm>
              <a:off x="5148575" y="682000"/>
              <a:ext cx="129500" cy="184975"/>
            </a:xfrm>
            <a:custGeom>
              <a:rect b="b" l="l" r="r" t="t"/>
              <a:pathLst>
                <a:path extrusionOk="0" h="7399" w="5180">
                  <a:moveTo>
                    <a:pt x="4809" y="0"/>
                  </a:moveTo>
                  <a:lnTo>
                    <a:pt x="0" y="7213"/>
                  </a:lnTo>
                  <a:lnTo>
                    <a:pt x="555" y="7398"/>
                  </a:lnTo>
                  <a:lnTo>
                    <a:pt x="5179" y="370"/>
                  </a:lnTo>
                  <a:lnTo>
                    <a:pt x="48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5"/>
            <p:cNvSpPr/>
            <p:nvPr/>
          </p:nvSpPr>
          <p:spPr>
            <a:xfrm>
              <a:off x="5079225" y="631125"/>
              <a:ext cx="124850" cy="189600"/>
            </a:xfrm>
            <a:custGeom>
              <a:rect b="b" l="l" r="r" t="t"/>
              <a:pathLst>
                <a:path extrusionOk="0" h="7584" w="4994">
                  <a:moveTo>
                    <a:pt x="4439" y="1"/>
                  </a:moveTo>
                  <a:lnTo>
                    <a:pt x="0" y="7399"/>
                  </a:lnTo>
                  <a:lnTo>
                    <a:pt x="370" y="7584"/>
                  </a:lnTo>
                  <a:lnTo>
                    <a:pt x="4994" y="371"/>
                  </a:lnTo>
                  <a:lnTo>
                    <a:pt x="44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5"/>
            <p:cNvSpPr/>
            <p:nvPr/>
          </p:nvSpPr>
          <p:spPr>
            <a:xfrm>
              <a:off x="5005225" y="584900"/>
              <a:ext cx="120250" cy="194225"/>
            </a:xfrm>
            <a:custGeom>
              <a:rect b="b" l="l" r="r" t="t"/>
              <a:pathLst>
                <a:path extrusionOk="0" h="7769" w="4810">
                  <a:moveTo>
                    <a:pt x="4440" y="0"/>
                  </a:moveTo>
                  <a:lnTo>
                    <a:pt x="1" y="7398"/>
                  </a:lnTo>
                  <a:lnTo>
                    <a:pt x="556" y="7768"/>
                  </a:lnTo>
                  <a:lnTo>
                    <a:pt x="4810" y="370"/>
                  </a:lnTo>
                  <a:lnTo>
                    <a:pt x="444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5"/>
            <p:cNvSpPr/>
            <p:nvPr/>
          </p:nvSpPr>
          <p:spPr>
            <a:xfrm>
              <a:off x="4931250" y="543275"/>
              <a:ext cx="115625" cy="194225"/>
            </a:xfrm>
            <a:custGeom>
              <a:rect b="b" l="l" r="r" t="t"/>
              <a:pathLst>
                <a:path extrusionOk="0" h="7769" w="4625">
                  <a:moveTo>
                    <a:pt x="4070" y="1"/>
                  </a:moveTo>
                  <a:lnTo>
                    <a:pt x="1" y="7399"/>
                  </a:lnTo>
                  <a:lnTo>
                    <a:pt x="556" y="7769"/>
                  </a:lnTo>
                  <a:lnTo>
                    <a:pt x="4625" y="186"/>
                  </a:lnTo>
                  <a:lnTo>
                    <a:pt x="40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5"/>
            <p:cNvSpPr/>
            <p:nvPr/>
          </p:nvSpPr>
          <p:spPr>
            <a:xfrm>
              <a:off x="4857275" y="501675"/>
              <a:ext cx="106375" cy="198850"/>
            </a:xfrm>
            <a:custGeom>
              <a:rect b="b" l="l" r="r" t="t"/>
              <a:pathLst>
                <a:path extrusionOk="0" h="7954" w="4255">
                  <a:moveTo>
                    <a:pt x="3884" y="0"/>
                  </a:moveTo>
                  <a:lnTo>
                    <a:pt x="1" y="7583"/>
                  </a:lnTo>
                  <a:lnTo>
                    <a:pt x="555" y="7953"/>
                  </a:lnTo>
                  <a:lnTo>
                    <a:pt x="4254" y="185"/>
                  </a:lnTo>
                  <a:lnTo>
                    <a:pt x="38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5"/>
            <p:cNvSpPr/>
            <p:nvPr/>
          </p:nvSpPr>
          <p:spPr>
            <a:xfrm>
              <a:off x="4783300" y="460050"/>
              <a:ext cx="97125" cy="203475"/>
            </a:xfrm>
            <a:custGeom>
              <a:rect b="b" l="l" r="r" t="t"/>
              <a:pathLst>
                <a:path extrusionOk="0" h="8139" w="3885">
                  <a:moveTo>
                    <a:pt x="3329" y="1"/>
                  </a:moveTo>
                  <a:lnTo>
                    <a:pt x="0" y="7954"/>
                  </a:lnTo>
                  <a:lnTo>
                    <a:pt x="370" y="8139"/>
                  </a:lnTo>
                  <a:lnTo>
                    <a:pt x="3884" y="371"/>
                  </a:lnTo>
                  <a:lnTo>
                    <a:pt x="33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5"/>
            <p:cNvSpPr/>
            <p:nvPr/>
          </p:nvSpPr>
          <p:spPr>
            <a:xfrm>
              <a:off x="4704700" y="427700"/>
              <a:ext cx="92500" cy="203450"/>
            </a:xfrm>
            <a:custGeom>
              <a:rect b="b" l="l" r="r" t="t"/>
              <a:pathLst>
                <a:path extrusionOk="0" h="8138" w="3700">
                  <a:moveTo>
                    <a:pt x="3329" y="0"/>
                  </a:moveTo>
                  <a:lnTo>
                    <a:pt x="0" y="7953"/>
                  </a:lnTo>
                  <a:lnTo>
                    <a:pt x="555" y="8138"/>
                  </a:lnTo>
                  <a:lnTo>
                    <a:pt x="3699" y="185"/>
                  </a:lnTo>
                  <a:lnTo>
                    <a:pt x="332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5"/>
            <p:cNvSpPr/>
            <p:nvPr/>
          </p:nvSpPr>
          <p:spPr>
            <a:xfrm>
              <a:off x="4626075" y="395325"/>
              <a:ext cx="87900" cy="203475"/>
            </a:xfrm>
            <a:custGeom>
              <a:rect b="b" l="l" r="r" t="t"/>
              <a:pathLst>
                <a:path extrusionOk="0" h="8139" w="3516">
                  <a:moveTo>
                    <a:pt x="2960" y="0"/>
                  </a:moveTo>
                  <a:lnTo>
                    <a:pt x="1" y="7953"/>
                  </a:lnTo>
                  <a:lnTo>
                    <a:pt x="556" y="8138"/>
                  </a:lnTo>
                  <a:lnTo>
                    <a:pt x="3515" y="185"/>
                  </a:lnTo>
                  <a:lnTo>
                    <a:pt x="296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5"/>
            <p:cNvSpPr/>
            <p:nvPr/>
          </p:nvSpPr>
          <p:spPr>
            <a:xfrm>
              <a:off x="4547475" y="362950"/>
              <a:ext cx="78625" cy="208100"/>
            </a:xfrm>
            <a:custGeom>
              <a:rect b="b" l="l" r="r" t="t"/>
              <a:pathLst>
                <a:path extrusionOk="0" h="8324" w="3145">
                  <a:moveTo>
                    <a:pt x="2590" y="1"/>
                  </a:moveTo>
                  <a:lnTo>
                    <a:pt x="1" y="8139"/>
                  </a:lnTo>
                  <a:lnTo>
                    <a:pt x="556" y="8324"/>
                  </a:lnTo>
                  <a:lnTo>
                    <a:pt x="3145" y="186"/>
                  </a:lnTo>
                  <a:lnTo>
                    <a:pt x="259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5"/>
            <p:cNvSpPr/>
            <p:nvPr/>
          </p:nvSpPr>
          <p:spPr>
            <a:xfrm>
              <a:off x="4468875" y="339825"/>
              <a:ext cx="69375" cy="208100"/>
            </a:xfrm>
            <a:custGeom>
              <a:rect b="b" l="l" r="r" t="t"/>
              <a:pathLst>
                <a:path extrusionOk="0" h="8324" w="2775">
                  <a:moveTo>
                    <a:pt x="2220" y="1"/>
                  </a:moveTo>
                  <a:lnTo>
                    <a:pt x="1" y="8139"/>
                  </a:lnTo>
                  <a:lnTo>
                    <a:pt x="370" y="8324"/>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5"/>
            <p:cNvSpPr/>
            <p:nvPr/>
          </p:nvSpPr>
          <p:spPr>
            <a:xfrm>
              <a:off x="4385650" y="316725"/>
              <a:ext cx="64750" cy="208075"/>
            </a:xfrm>
            <a:custGeom>
              <a:rect b="b" l="l" r="r" t="t"/>
              <a:pathLst>
                <a:path extrusionOk="0" h="8323" w="2590">
                  <a:moveTo>
                    <a:pt x="2035" y="0"/>
                  </a:moveTo>
                  <a:lnTo>
                    <a:pt x="0" y="8138"/>
                  </a:lnTo>
                  <a:lnTo>
                    <a:pt x="555" y="8323"/>
                  </a:lnTo>
                  <a:lnTo>
                    <a:pt x="259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5"/>
            <p:cNvSpPr/>
            <p:nvPr/>
          </p:nvSpPr>
          <p:spPr>
            <a:xfrm>
              <a:off x="4302425" y="293600"/>
              <a:ext cx="55500" cy="212725"/>
            </a:xfrm>
            <a:custGeom>
              <a:rect b="b" l="l" r="r" t="t"/>
              <a:pathLst>
                <a:path extrusionOk="0" h="8509" w="2220">
                  <a:moveTo>
                    <a:pt x="1850" y="0"/>
                  </a:moveTo>
                  <a:lnTo>
                    <a:pt x="0" y="8323"/>
                  </a:lnTo>
                  <a:lnTo>
                    <a:pt x="555" y="8508"/>
                  </a:lnTo>
                  <a:lnTo>
                    <a:pt x="2220" y="185"/>
                  </a:lnTo>
                  <a:lnTo>
                    <a:pt x="185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5"/>
            <p:cNvSpPr/>
            <p:nvPr/>
          </p:nvSpPr>
          <p:spPr>
            <a:xfrm>
              <a:off x="4223825" y="279725"/>
              <a:ext cx="46250" cy="212725"/>
            </a:xfrm>
            <a:custGeom>
              <a:rect b="b" l="l" r="r" t="t"/>
              <a:pathLst>
                <a:path extrusionOk="0" h="8509" w="1850">
                  <a:moveTo>
                    <a:pt x="1295" y="1"/>
                  </a:moveTo>
                  <a:lnTo>
                    <a:pt x="0" y="8323"/>
                  </a:lnTo>
                  <a:lnTo>
                    <a:pt x="370" y="8508"/>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5"/>
            <p:cNvSpPr/>
            <p:nvPr/>
          </p:nvSpPr>
          <p:spPr>
            <a:xfrm>
              <a:off x="4140600" y="261225"/>
              <a:ext cx="41625" cy="217350"/>
            </a:xfrm>
            <a:custGeom>
              <a:rect b="b" l="l" r="r" t="t"/>
              <a:pathLst>
                <a:path extrusionOk="0" h="8694" w="1665">
                  <a:moveTo>
                    <a:pt x="1110" y="1"/>
                  </a:moveTo>
                  <a:lnTo>
                    <a:pt x="0" y="8509"/>
                  </a:lnTo>
                  <a:lnTo>
                    <a:pt x="370" y="8693"/>
                  </a:lnTo>
                  <a:lnTo>
                    <a:pt x="1665" y="186"/>
                  </a:lnTo>
                  <a:lnTo>
                    <a:pt x="11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5"/>
            <p:cNvSpPr/>
            <p:nvPr/>
          </p:nvSpPr>
          <p:spPr>
            <a:xfrm>
              <a:off x="4057350" y="251975"/>
              <a:ext cx="32400" cy="212725"/>
            </a:xfrm>
            <a:custGeom>
              <a:rect b="b" l="l" r="r" t="t"/>
              <a:pathLst>
                <a:path extrusionOk="0" h="8509" w="1296">
                  <a:moveTo>
                    <a:pt x="741" y="1"/>
                  </a:moveTo>
                  <a:lnTo>
                    <a:pt x="1" y="8509"/>
                  </a:lnTo>
                  <a:lnTo>
                    <a:pt x="371" y="8509"/>
                  </a:lnTo>
                  <a:lnTo>
                    <a:pt x="129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5"/>
            <p:cNvSpPr/>
            <p:nvPr/>
          </p:nvSpPr>
          <p:spPr>
            <a:xfrm>
              <a:off x="3969500" y="242725"/>
              <a:ext cx="27775" cy="217350"/>
            </a:xfrm>
            <a:custGeom>
              <a:rect b="b" l="l" r="r" t="t"/>
              <a:pathLst>
                <a:path extrusionOk="0" h="8694" w="1111">
                  <a:moveTo>
                    <a:pt x="741" y="1"/>
                  </a:moveTo>
                  <a:lnTo>
                    <a:pt x="1" y="8509"/>
                  </a:lnTo>
                  <a:lnTo>
                    <a:pt x="556" y="8694"/>
                  </a:lnTo>
                  <a:lnTo>
                    <a:pt x="111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5"/>
            <p:cNvSpPr/>
            <p:nvPr/>
          </p:nvSpPr>
          <p:spPr>
            <a:xfrm>
              <a:off x="3886275" y="238125"/>
              <a:ext cx="23150" cy="217325"/>
            </a:xfrm>
            <a:custGeom>
              <a:rect b="b" l="l" r="r" t="t"/>
              <a:pathLst>
                <a:path extrusionOk="0" h="8693" w="926">
                  <a:moveTo>
                    <a:pt x="371" y="0"/>
                  </a:moveTo>
                  <a:lnTo>
                    <a:pt x="1" y="8693"/>
                  </a:lnTo>
                  <a:lnTo>
                    <a:pt x="556" y="8693"/>
                  </a:lnTo>
                  <a:lnTo>
                    <a:pt x="925" y="185"/>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1260" name="Shape 1260"/>
        <p:cNvGrpSpPr/>
        <p:nvPr/>
      </p:nvGrpSpPr>
      <p:grpSpPr>
        <a:xfrm>
          <a:off x="0" y="0"/>
          <a:ext cx="0" cy="0"/>
          <a:chOff x="0" y="0"/>
          <a:chExt cx="0" cy="0"/>
        </a:xfrm>
      </p:grpSpPr>
      <p:grpSp>
        <p:nvGrpSpPr>
          <p:cNvPr id="1261" name="Google Shape;1261;p56"/>
          <p:cNvGrpSpPr/>
          <p:nvPr/>
        </p:nvGrpSpPr>
        <p:grpSpPr>
          <a:xfrm>
            <a:off x="1095143" y="2241600"/>
            <a:ext cx="730896" cy="153148"/>
            <a:chOff x="4635250" y="3790225"/>
            <a:chExt cx="415825" cy="87125"/>
          </a:xfrm>
        </p:grpSpPr>
        <p:sp>
          <p:nvSpPr>
            <p:cNvPr id="1262" name="Google Shape;1262;p56"/>
            <p:cNvSpPr/>
            <p:nvPr/>
          </p:nvSpPr>
          <p:spPr>
            <a:xfrm>
              <a:off x="4722350" y="3790238"/>
              <a:ext cx="328725" cy="87100"/>
            </a:xfrm>
            <a:custGeom>
              <a:rect b="b" l="l" r="r" t="t"/>
              <a:pathLst>
                <a:path extrusionOk="0" h="3484" w="13149">
                  <a:moveTo>
                    <a:pt x="0" y="0"/>
                  </a:moveTo>
                  <a:lnTo>
                    <a:pt x="0" y="3484"/>
                  </a:lnTo>
                  <a:lnTo>
                    <a:pt x="9665" y="3484"/>
                  </a:lnTo>
                  <a:cubicBezTo>
                    <a:pt x="11591" y="3484"/>
                    <a:pt x="13148" y="1926"/>
                    <a:pt x="1314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4635250" y="3790238"/>
              <a:ext cx="87125" cy="87100"/>
            </a:xfrm>
            <a:custGeom>
              <a:rect b="b" l="l" r="r" t="t"/>
              <a:pathLst>
                <a:path extrusionOk="0" h="3484" w="3485">
                  <a:moveTo>
                    <a:pt x="3484" y="0"/>
                  </a:moveTo>
                  <a:cubicBezTo>
                    <a:pt x="1559" y="0"/>
                    <a:pt x="1" y="1558"/>
                    <a:pt x="1" y="3484"/>
                  </a:cubicBezTo>
                  <a:lnTo>
                    <a:pt x="3484" y="3484"/>
                  </a:lnTo>
                  <a:lnTo>
                    <a:pt x="34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4722350" y="3790225"/>
              <a:ext cx="87300" cy="87125"/>
            </a:xfrm>
            <a:custGeom>
              <a:rect b="b" l="l" r="r" t="t"/>
              <a:pathLst>
                <a:path extrusionOk="0" h="3485" w="3492">
                  <a:moveTo>
                    <a:pt x="7" y="0"/>
                  </a:moveTo>
                  <a:lnTo>
                    <a:pt x="0" y="3484"/>
                  </a:lnTo>
                  <a:cubicBezTo>
                    <a:pt x="1926" y="3484"/>
                    <a:pt x="3491" y="1926"/>
                    <a:pt x="3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56"/>
          <p:cNvGrpSpPr/>
          <p:nvPr/>
        </p:nvGrpSpPr>
        <p:grpSpPr>
          <a:xfrm>
            <a:off x="1666833" y="4037852"/>
            <a:ext cx="175876" cy="179996"/>
            <a:chOff x="4280575" y="2131725"/>
            <a:chExt cx="141950" cy="145275"/>
          </a:xfrm>
        </p:grpSpPr>
        <p:sp>
          <p:nvSpPr>
            <p:cNvPr id="1266" name="Google Shape;1266;p56"/>
            <p:cNvSpPr/>
            <p:nvPr/>
          </p:nvSpPr>
          <p:spPr>
            <a:xfrm>
              <a:off x="4280575" y="2131725"/>
              <a:ext cx="141950" cy="97050"/>
            </a:xfrm>
            <a:custGeom>
              <a:rect b="b" l="l" r="r" t="t"/>
              <a:pathLst>
                <a:path extrusionOk="0" h="3882" w="5678">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4320625" y="2227850"/>
              <a:ext cx="45100" cy="49150"/>
            </a:xfrm>
            <a:custGeom>
              <a:rect b="b" l="l" r="r" t="t"/>
              <a:pathLst>
                <a:path extrusionOk="0" h="1966" w="1804">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6"/>
          <p:cNvGrpSpPr/>
          <p:nvPr/>
        </p:nvGrpSpPr>
        <p:grpSpPr>
          <a:xfrm>
            <a:off x="1667926" y="4265283"/>
            <a:ext cx="175927" cy="152252"/>
            <a:chOff x="4088738" y="4379875"/>
            <a:chExt cx="176900" cy="153125"/>
          </a:xfrm>
        </p:grpSpPr>
        <p:sp>
          <p:nvSpPr>
            <p:cNvPr id="1269" name="Google Shape;1269;p56"/>
            <p:cNvSpPr/>
            <p:nvPr/>
          </p:nvSpPr>
          <p:spPr>
            <a:xfrm>
              <a:off x="4088738" y="4379875"/>
              <a:ext cx="176900" cy="153125"/>
            </a:xfrm>
            <a:custGeom>
              <a:rect b="b" l="l" r="r" t="t"/>
              <a:pathLst>
                <a:path extrusionOk="0" h="6125" w="7076">
                  <a:moveTo>
                    <a:pt x="1768" y="1"/>
                  </a:moveTo>
                  <a:lnTo>
                    <a:pt x="1" y="3066"/>
                  </a:lnTo>
                  <a:lnTo>
                    <a:pt x="1768" y="6124"/>
                  </a:lnTo>
                  <a:lnTo>
                    <a:pt x="5309" y="6124"/>
                  </a:lnTo>
                  <a:lnTo>
                    <a:pt x="7076" y="3066"/>
                  </a:lnTo>
                  <a:lnTo>
                    <a:pt x="53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4088738" y="4379875"/>
              <a:ext cx="132725" cy="153125"/>
            </a:xfrm>
            <a:custGeom>
              <a:rect b="b" l="l" r="r" t="t"/>
              <a:pathLst>
                <a:path extrusionOk="0" h="6125" w="5309">
                  <a:moveTo>
                    <a:pt x="1768" y="1"/>
                  </a:moveTo>
                  <a:lnTo>
                    <a:pt x="1" y="3066"/>
                  </a:lnTo>
                  <a:lnTo>
                    <a:pt x="1768" y="6124"/>
                  </a:lnTo>
                  <a:lnTo>
                    <a:pt x="5309" y="6124"/>
                  </a:lnTo>
                  <a:lnTo>
                    <a:pt x="1768"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56"/>
          <p:cNvGrpSpPr/>
          <p:nvPr/>
        </p:nvGrpSpPr>
        <p:grpSpPr>
          <a:xfrm flipH="1" rot="10800000">
            <a:off x="1086570" y="4291428"/>
            <a:ext cx="486625" cy="126984"/>
            <a:chOff x="4173650" y="2515975"/>
            <a:chExt cx="216413" cy="56475"/>
          </a:xfrm>
        </p:grpSpPr>
        <p:sp>
          <p:nvSpPr>
            <p:cNvPr id="1272" name="Google Shape;1272;p56"/>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56"/>
          <p:cNvGrpSpPr/>
          <p:nvPr/>
        </p:nvGrpSpPr>
        <p:grpSpPr>
          <a:xfrm>
            <a:off x="1088757" y="1726562"/>
            <a:ext cx="743797" cy="171366"/>
            <a:chOff x="4109513" y="1964562"/>
            <a:chExt cx="501313" cy="117575"/>
          </a:xfrm>
        </p:grpSpPr>
        <p:sp>
          <p:nvSpPr>
            <p:cNvPr id="1275" name="Google Shape;1275;p56"/>
            <p:cNvSpPr/>
            <p:nvPr/>
          </p:nvSpPr>
          <p:spPr>
            <a:xfrm>
              <a:off x="4230425" y="1964850"/>
              <a:ext cx="380400" cy="11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56"/>
            <p:cNvGrpSpPr/>
            <p:nvPr/>
          </p:nvGrpSpPr>
          <p:grpSpPr>
            <a:xfrm rot="-5400000">
              <a:off x="4154963" y="1919112"/>
              <a:ext cx="117575" cy="208475"/>
              <a:chOff x="3314125" y="1799775"/>
              <a:chExt cx="117575" cy="208475"/>
            </a:xfrm>
          </p:grpSpPr>
          <p:sp>
            <p:nvSpPr>
              <p:cNvPr id="1277" name="Google Shape;1277;p56"/>
              <p:cNvSpPr/>
              <p:nvPr/>
            </p:nvSpPr>
            <p:spPr>
              <a:xfrm>
                <a:off x="3314125" y="1799775"/>
                <a:ext cx="117575" cy="208475"/>
              </a:xfrm>
              <a:custGeom>
                <a:rect b="b" l="l" r="r" t="t"/>
                <a:pathLst>
                  <a:path extrusionOk="0" h="8339" w="4703">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3342600" y="1826300"/>
                <a:ext cx="60625" cy="60600"/>
              </a:xfrm>
              <a:custGeom>
                <a:rect b="b" l="l" r="r" t="t"/>
                <a:pathLst>
                  <a:path extrusionOk="0" h="2424" w="2425">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3353975" y="1837650"/>
                <a:ext cx="37875" cy="37900"/>
              </a:xfrm>
              <a:custGeom>
                <a:rect b="b" l="l" r="r" t="t"/>
                <a:pathLst>
                  <a:path extrusionOk="0" h="1516" w="1515">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0" name="Google Shape;1280;p56"/>
          <p:cNvGrpSpPr/>
          <p:nvPr/>
        </p:nvGrpSpPr>
        <p:grpSpPr>
          <a:xfrm>
            <a:off x="1101069" y="2718525"/>
            <a:ext cx="719511" cy="278389"/>
            <a:chOff x="3515000" y="3200728"/>
            <a:chExt cx="338100" cy="130822"/>
          </a:xfrm>
        </p:grpSpPr>
        <p:sp>
          <p:nvSpPr>
            <p:cNvPr id="1281" name="Google Shape;1281;p56"/>
            <p:cNvSpPr/>
            <p:nvPr/>
          </p:nvSpPr>
          <p:spPr>
            <a:xfrm>
              <a:off x="3548525" y="3234525"/>
              <a:ext cx="304575" cy="97025"/>
            </a:xfrm>
            <a:custGeom>
              <a:rect b="b" l="l" r="r" t="t"/>
              <a:pathLst>
                <a:path extrusionOk="0" h="3881" w="12183">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56"/>
            <p:cNvGrpSpPr/>
            <p:nvPr/>
          </p:nvGrpSpPr>
          <p:grpSpPr>
            <a:xfrm>
              <a:off x="3515000" y="3200728"/>
              <a:ext cx="282025" cy="67650"/>
              <a:chOff x="3515000" y="3112625"/>
              <a:chExt cx="282025" cy="67650"/>
            </a:xfrm>
          </p:grpSpPr>
          <p:sp>
            <p:nvSpPr>
              <p:cNvPr id="1283" name="Google Shape;1283;p56"/>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5" name="Google Shape;1285;p56"/>
          <p:cNvGrpSpPr/>
          <p:nvPr/>
        </p:nvGrpSpPr>
        <p:grpSpPr>
          <a:xfrm flipH="1" rot="10800000">
            <a:off x="1082554" y="927918"/>
            <a:ext cx="756748" cy="188711"/>
            <a:chOff x="3199075" y="3739025"/>
            <a:chExt cx="448629" cy="111875"/>
          </a:xfrm>
        </p:grpSpPr>
        <p:sp>
          <p:nvSpPr>
            <p:cNvPr id="1286" name="Google Shape;1286;p56"/>
            <p:cNvSpPr/>
            <p:nvPr/>
          </p:nvSpPr>
          <p:spPr>
            <a:xfrm>
              <a:off x="3199075" y="3739025"/>
              <a:ext cx="448629" cy="111875"/>
            </a:xfrm>
            <a:custGeom>
              <a:rect b="b" l="l" r="r" t="t"/>
              <a:pathLst>
                <a:path extrusionOk="0" h="4475" w="19396">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3228836" y="3756427"/>
              <a:ext cx="83875" cy="75800"/>
            </a:xfrm>
            <a:custGeom>
              <a:rect b="b" l="l" r="r" t="t"/>
              <a:pathLst>
                <a:path extrusionOk="0" h="3032" w="3355">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6"/>
          <p:cNvGrpSpPr/>
          <p:nvPr/>
        </p:nvGrpSpPr>
        <p:grpSpPr>
          <a:xfrm>
            <a:off x="1093334" y="3077369"/>
            <a:ext cx="734909" cy="282704"/>
            <a:chOff x="4047975" y="3769179"/>
            <a:chExt cx="343175" cy="132000"/>
          </a:xfrm>
        </p:grpSpPr>
        <p:grpSp>
          <p:nvGrpSpPr>
            <p:cNvPr id="1289" name="Google Shape;1289;p56"/>
            <p:cNvGrpSpPr/>
            <p:nvPr/>
          </p:nvGrpSpPr>
          <p:grpSpPr>
            <a:xfrm>
              <a:off x="4047975" y="3769179"/>
              <a:ext cx="343175" cy="132000"/>
              <a:chOff x="4047975" y="3769179"/>
              <a:chExt cx="343175" cy="132000"/>
            </a:xfrm>
          </p:grpSpPr>
          <p:sp>
            <p:nvSpPr>
              <p:cNvPr id="1290" name="Google Shape;1290;p56"/>
              <p:cNvSpPr/>
              <p:nvPr/>
            </p:nvSpPr>
            <p:spPr>
              <a:xfrm>
                <a:off x="4119925" y="3790775"/>
                <a:ext cx="271225" cy="86025"/>
              </a:xfrm>
              <a:custGeom>
                <a:rect b="b" l="l" r="r" t="t"/>
                <a:pathLst>
                  <a:path extrusionOk="0" h="3441" w="10849">
                    <a:moveTo>
                      <a:pt x="1" y="1"/>
                    </a:moveTo>
                    <a:lnTo>
                      <a:pt x="1" y="3441"/>
                    </a:lnTo>
                    <a:lnTo>
                      <a:pt x="9752" y="3441"/>
                    </a:lnTo>
                    <a:lnTo>
                      <a:pt x="10848" y="1703"/>
                    </a:lnTo>
                    <a:lnTo>
                      <a:pt x="975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56"/>
              <p:cNvGrpSpPr/>
              <p:nvPr/>
            </p:nvGrpSpPr>
            <p:grpSpPr>
              <a:xfrm>
                <a:off x="4047975" y="3769179"/>
                <a:ext cx="288175" cy="132000"/>
                <a:chOff x="4047975" y="3635175"/>
                <a:chExt cx="288175" cy="132000"/>
              </a:xfrm>
            </p:grpSpPr>
            <p:sp>
              <p:nvSpPr>
                <p:cNvPr id="1292" name="Google Shape;1292;p56"/>
                <p:cNvSpPr/>
                <p:nvPr/>
              </p:nvSpPr>
              <p:spPr>
                <a:xfrm>
                  <a:off x="4113425" y="3635175"/>
                  <a:ext cx="222725" cy="46900"/>
                </a:xfrm>
                <a:custGeom>
                  <a:rect b="b" l="l" r="r" t="t"/>
                  <a:pathLst>
                    <a:path extrusionOk="0" h="1876" w="8909">
                      <a:moveTo>
                        <a:pt x="1" y="0"/>
                      </a:moveTo>
                      <a:lnTo>
                        <a:pt x="1" y="1875"/>
                      </a:lnTo>
                      <a:lnTo>
                        <a:pt x="8209" y="1875"/>
                      </a:lnTo>
                      <a:lnTo>
                        <a:pt x="8908" y="931"/>
                      </a:lnTo>
                      <a:lnTo>
                        <a:pt x="82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4" name="Google Shape;1294;p56"/>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6"/>
          <p:cNvGrpSpPr/>
          <p:nvPr/>
        </p:nvGrpSpPr>
        <p:grpSpPr>
          <a:xfrm>
            <a:off x="1082376" y="2474401"/>
            <a:ext cx="756740" cy="209778"/>
            <a:chOff x="3176563" y="1380375"/>
            <a:chExt cx="844388" cy="234075"/>
          </a:xfrm>
        </p:grpSpPr>
        <p:sp>
          <p:nvSpPr>
            <p:cNvPr id="1296" name="Google Shape;1296;p56"/>
            <p:cNvSpPr/>
            <p:nvPr/>
          </p:nvSpPr>
          <p:spPr>
            <a:xfrm>
              <a:off x="3289775" y="1394800"/>
              <a:ext cx="731175" cy="158175"/>
            </a:xfrm>
            <a:custGeom>
              <a:rect b="b" l="l" r="r" t="t"/>
              <a:pathLst>
                <a:path extrusionOk="0" h="6327" w="29247">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843325" y="1413550"/>
              <a:ext cx="135450" cy="112375"/>
            </a:xfrm>
            <a:custGeom>
              <a:rect b="b" l="l" r="r" t="t"/>
              <a:pathLst>
                <a:path extrusionOk="0" h="4495" w="5418">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56"/>
            <p:cNvGrpSpPr/>
            <p:nvPr/>
          </p:nvGrpSpPr>
          <p:grpSpPr>
            <a:xfrm>
              <a:off x="3176563" y="1380375"/>
              <a:ext cx="196550" cy="234075"/>
              <a:chOff x="3077200" y="1380375"/>
              <a:chExt cx="196550" cy="234075"/>
            </a:xfrm>
          </p:grpSpPr>
          <p:sp>
            <p:nvSpPr>
              <p:cNvPr id="1301" name="Google Shape;1301;p56"/>
              <p:cNvSpPr/>
              <p:nvPr/>
            </p:nvSpPr>
            <p:spPr>
              <a:xfrm>
                <a:off x="3077200" y="1380375"/>
                <a:ext cx="196550" cy="189000"/>
              </a:xfrm>
              <a:custGeom>
                <a:rect b="b" l="l" r="r" t="t"/>
                <a:pathLst>
                  <a:path extrusionOk="0" h="7560" w="7862">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3145900" y="1498475"/>
                <a:ext cx="68350" cy="70925"/>
              </a:xfrm>
              <a:custGeom>
                <a:rect b="b" l="l" r="r" t="t"/>
                <a:pathLst>
                  <a:path extrusionOk="0" h="2837" w="2734">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3089275" y="1392288"/>
                <a:ext cx="179975" cy="163150"/>
              </a:xfrm>
              <a:custGeom>
                <a:rect b="b" l="l" r="r" t="t"/>
                <a:pathLst>
                  <a:path extrusionOk="0" h="6526" w="7199">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3099881" y="1407525"/>
                <a:ext cx="146425" cy="206925"/>
              </a:xfrm>
              <a:custGeom>
                <a:rect b="b" l="l" r="r" t="t"/>
                <a:pathLst>
                  <a:path extrusionOk="0" h="8277" w="5857">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5" name="Google Shape;1305;p56"/>
          <p:cNvGrpSpPr/>
          <p:nvPr/>
        </p:nvGrpSpPr>
        <p:grpSpPr>
          <a:xfrm>
            <a:off x="1168966" y="3428283"/>
            <a:ext cx="583683" cy="515041"/>
            <a:chOff x="4150855" y="3304766"/>
            <a:chExt cx="400468" cy="353373"/>
          </a:xfrm>
        </p:grpSpPr>
        <p:grpSp>
          <p:nvGrpSpPr>
            <p:cNvPr id="1306" name="Google Shape;1306;p56"/>
            <p:cNvGrpSpPr/>
            <p:nvPr/>
          </p:nvGrpSpPr>
          <p:grpSpPr>
            <a:xfrm rot="5400000">
              <a:off x="4069042" y="3402899"/>
              <a:ext cx="320732" cy="157107"/>
              <a:chOff x="2578246" y="3661125"/>
              <a:chExt cx="226794" cy="111100"/>
            </a:xfrm>
          </p:grpSpPr>
          <p:grpSp>
            <p:nvGrpSpPr>
              <p:cNvPr id="1307" name="Google Shape;1307;p56"/>
              <p:cNvGrpSpPr/>
              <p:nvPr/>
            </p:nvGrpSpPr>
            <p:grpSpPr>
              <a:xfrm>
                <a:off x="2610652" y="3685297"/>
                <a:ext cx="194387" cy="60778"/>
                <a:chOff x="2610652" y="3685297"/>
                <a:chExt cx="194387" cy="60778"/>
              </a:xfrm>
            </p:grpSpPr>
            <p:sp>
              <p:nvSpPr>
                <p:cNvPr id="1308" name="Google Shape;1308;p56"/>
                <p:cNvSpPr/>
                <p:nvPr/>
              </p:nvSpPr>
              <p:spPr>
                <a:xfrm>
                  <a:off x="2682590" y="3685297"/>
                  <a:ext cx="122450" cy="60775"/>
                </a:xfrm>
                <a:custGeom>
                  <a:rect b="b" l="l" r="r" t="t"/>
                  <a:pathLst>
                    <a:path extrusionOk="0" h="2431" w="4898">
                      <a:moveTo>
                        <a:pt x="1" y="0"/>
                      </a:moveTo>
                      <a:lnTo>
                        <a:pt x="1" y="2431"/>
                      </a:lnTo>
                      <a:lnTo>
                        <a:pt x="4198" y="2431"/>
                      </a:lnTo>
                      <a:lnTo>
                        <a:pt x="4898" y="1219"/>
                      </a:lnTo>
                      <a:lnTo>
                        <a:pt x="419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2610652" y="3685300"/>
                  <a:ext cx="111270" cy="60775"/>
                </a:xfrm>
                <a:custGeom>
                  <a:rect b="b" l="l" r="r" t="t"/>
                  <a:pathLst>
                    <a:path extrusionOk="0" h="2431" w="4898">
                      <a:moveTo>
                        <a:pt x="1" y="0"/>
                      </a:moveTo>
                      <a:lnTo>
                        <a:pt x="1" y="2431"/>
                      </a:lnTo>
                      <a:lnTo>
                        <a:pt x="4198" y="2431"/>
                      </a:lnTo>
                      <a:lnTo>
                        <a:pt x="4898" y="1219"/>
                      </a:lnTo>
                      <a:lnTo>
                        <a:pt x="419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56"/>
              <p:cNvGrpSpPr/>
              <p:nvPr/>
            </p:nvGrpSpPr>
            <p:grpSpPr>
              <a:xfrm>
                <a:off x="2578246" y="3661125"/>
                <a:ext cx="128225" cy="111100"/>
                <a:chOff x="2578246" y="3661125"/>
                <a:chExt cx="128225" cy="111100"/>
              </a:xfrm>
            </p:grpSpPr>
            <p:sp>
              <p:nvSpPr>
                <p:cNvPr id="1311" name="Google Shape;1311;p56"/>
                <p:cNvSpPr/>
                <p:nvPr/>
              </p:nvSpPr>
              <p:spPr>
                <a:xfrm>
                  <a:off x="2578246" y="3661125"/>
                  <a:ext cx="128225" cy="111100"/>
                </a:xfrm>
                <a:custGeom>
                  <a:rect b="b" l="l" r="r" t="t"/>
                  <a:pathLst>
                    <a:path extrusionOk="0" h="4444" w="5129">
                      <a:moveTo>
                        <a:pt x="1277" y="1"/>
                      </a:moveTo>
                      <a:lnTo>
                        <a:pt x="0" y="2222"/>
                      </a:lnTo>
                      <a:lnTo>
                        <a:pt x="1277" y="4444"/>
                      </a:lnTo>
                      <a:lnTo>
                        <a:pt x="3845" y="4444"/>
                      </a:lnTo>
                      <a:lnTo>
                        <a:pt x="5128" y="2222"/>
                      </a:lnTo>
                      <a:lnTo>
                        <a:pt x="38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56"/>
                <p:cNvGrpSpPr/>
                <p:nvPr/>
              </p:nvGrpSpPr>
              <p:grpSpPr>
                <a:xfrm>
                  <a:off x="2596850" y="3677550"/>
                  <a:ext cx="102450" cy="94675"/>
                  <a:chOff x="2596850" y="3677550"/>
                  <a:chExt cx="102450" cy="94675"/>
                </a:xfrm>
              </p:grpSpPr>
              <p:sp>
                <p:nvSpPr>
                  <p:cNvPr id="1313" name="Google Shape;1313;p56"/>
                  <p:cNvSpPr/>
                  <p:nvPr/>
                </p:nvSpPr>
                <p:spPr>
                  <a:xfrm>
                    <a:off x="2596850" y="3677550"/>
                    <a:ext cx="90350" cy="78275"/>
                  </a:xfrm>
                  <a:custGeom>
                    <a:rect b="b" l="l" r="r" t="t"/>
                    <a:pathLst>
                      <a:path extrusionOk="0" h="3131" w="3614">
                        <a:moveTo>
                          <a:pt x="909" y="0"/>
                        </a:moveTo>
                        <a:lnTo>
                          <a:pt x="0" y="1565"/>
                        </a:lnTo>
                        <a:lnTo>
                          <a:pt x="909" y="3130"/>
                        </a:lnTo>
                        <a:lnTo>
                          <a:pt x="2712" y="3130"/>
                        </a:lnTo>
                        <a:lnTo>
                          <a:pt x="3614" y="1565"/>
                        </a:lnTo>
                        <a:lnTo>
                          <a:pt x="2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2619575" y="3716675"/>
                    <a:ext cx="79725" cy="55550"/>
                  </a:xfrm>
                  <a:custGeom>
                    <a:rect b="b" l="l" r="r" t="t"/>
                    <a:pathLst>
                      <a:path extrusionOk="0" h="2222" w="3189">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15" name="Google Shape;1315;p56"/>
            <p:cNvGrpSpPr/>
            <p:nvPr/>
          </p:nvGrpSpPr>
          <p:grpSpPr>
            <a:xfrm rot="5400000">
              <a:off x="4302139" y="3408954"/>
              <a:ext cx="353373" cy="144996"/>
              <a:chOff x="5075685" y="2271925"/>
              <a:chExt cx="492712" cy="202254"/>
            </a:xfrm>
          </p:grpSpPr>
          <p:sp>
            <p:nvSpPr>
              <p:cNvPr id="1316" name="Google Shape;1316;p56"/>
              <p:cNvSpPr/>
              <p:nvPr/>
            </p:nvSpPr>
            <p:spPr>
              <a:xfrm>
                <a:off x="5123284" y="2299433"/>
                <a:ext cx="147586" cy="147624"/>
              </a:xfrm>
              <a:custGeom>
                <a:rect b="b" l="l" r="r" t="t"/>
                <a:pathLst>
                  <a:path extrusionOk="0" h="3821" w="382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5075685" y="2271925"/>
                <a:ext cx="492712" cy="202254"/>
              </a:xfrm>
              <a:custGeom>
                <a:rect b="b" l="l" r="r" t="t"/>
                <a:pathLst>
                  <a:path extrusionOk="0" h="5235" w="12753">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8" name="Google Shape;1318;p56"/>
          <p:cNvGrpSpPr/>
          <p:nvPr/>
        </p:nvGrpSpPr>
        <p:grpSpPr>
          <a:xfrm>
            <a:off x="1089095" y="4015453"/>
            <a:ext cx="467479" cy="193481"/>
            <a:chOff x="4260510" y="2242993"/>
            <a:chExt cx="628501" cy="260125"/>
          </a:xfrm>
        </p:grpSpPr>
        <p:grpSp>
          <p:nvGrpSpPr>
            <p:cNvPr id="1319" name="Google Shape;1319;p56"/>
            <p:cNvGrpSpPr/>
            <p:nvPr/>
          </p:nvGrpSpPr>
          <p:grpSpPr>
            <a:xfrm>
              <a:off x="4260510" y="2286954"/>
              <a:ext cx="628501" cy="172421"/>
              <a:chOff x="4260510" y="2286954"/>
              <a:chExt cx="628501" cy="172421"/>
            </a:xfrm>
          </p:grpSpPr>
          <p:sp>
            <p:nvSpPr>
              <p:cNvPr id="1320" name="Google Shape;1320;p56"/>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323" name="Google Shape;1323;p56"/>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56"/>
          <p:cNvGrpSpPr/>
          <p:nvPr/>
        </p:nvGrpSpPr>
        <p:grpSpPr>
          <a:xfrm>
            <a:off x="1095178" y="1191975"/>
            <a:ext cx="730923" cy="195694"/>
            <a:chOff x="3099239" y="3615343"/>
            <a:chExt cx="689745" cy="184687"/>
          </a:xfrm>
        </p:grpSpPr>
        <p:sp>
          <p:nvSpPr>
            <p:cNvPr id="1327" name="Google Shape;1327;p56"/>
            <p:cNvSpPr/>
            <p:nvPr/>
          </p:nvSpPr>
          <p:spPr>
            <a:xfrm>
              <a:off x="3327296" y="3788725"/>
              <a:ext cx="22611" cy="11305"/>
            </a:xfrm>
            <a:custGeom>
              <a:rect b="b" l="l" r="r" t="t"/>
              <a:pathLst>
                <a:path extrusionOk="0" h="586" w="1172">
                  <a:moveTo>
                    <a:pt x="1" y="0"/>
                  </a:moveTo>
                  <a:lnTo>
                    <a:pt x="586" y="585"/>
                  </a:lnTo>
                  <a:lnTo>
                    <a:pt x="1171"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3213258" y="3626629"/>
              <a:ext cx="575727" cy="162115"/>
            </a:xfrm>
            <a:custGeom>
              <a:rect b="b" l="l" r="r" t="t"/>
              <a:pathLst>
                <a:path extrusionOk="0" h="8403" w="29842">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3165220" y="3626629"/>
              <a:ext cx="165202" cy="162115"/>
            </a:xfrm>
            <a:custGeom>
              <a:rect b="b" l="l" r="r" t="t"/>
              <a:pathLst>
                <a:path extrusionOk="0" h="8403" w="8563">
                  <a:moveTo>
                    <a:pt x="0" y="1"/>
                  </a:moveTo>
                  <a:lnTo>
                    <a:pt x="8402" y="8402"/>
                  </a:lnTo>
                  <a:lnTo>
                    <a:pt x="8562" y="8402"/>
                  </a:lnTo>
                  <a:lnTo>
                    <a:pt x="249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3099239" y="3615343"/>
              <a:ext cx="239381" cy="184687"/>
            </a:xfrm>
            <a:custGeom>
              <a:rect b="b" l="l" r="r" t="t"/>
              <a:pathLst>
                <a:path extrusionOk="0" h="9573" w="12408">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56"/>
          <p:cNvGrpSpPr/>
          <p:nvPr/>
        </p:nvGrpSpPr>
        <p:grpSpPr>
          <a:xfrm flipH="1" rot="10800000">
            <a:off x="1082425" y="2006226"/>
            <a:ext cx="756740" cy="126985"/>
            <a:chOff x="1154425" y="3251263"/>
            <a:chExt cx="695150" cy="116650"/>
          </a:xfrm>
        </p:grpSpPr>
        <p:sp>
          <p:nvSpPr>
            <p:cNvPr id="1332" name="Google Shape;1332;p56"/>
            <p:cNvSpPr/>
            <p:nvPr/>
          </p:nvSpPr>
          <p:spPr>
            <a:xfrm>
              <a:off x="1156700" y="3253563"/>
              <a:ext cx="86925" cy="112075"/>
            </a:xfrm>
            <a:custGeom>
              <a:rect b="b" l="l" r="r" t="t"/>
              <a:pathLst>
                <a:path extrusionOk="0" h="4483" w="3477">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1356775" y="3253563"/>
              <a:ext cx="490525" cy="112075"/>
            </a:xfrm>
            <a:custGeom>
              <a:rect b="b" l="l" r="r" t="t"/>
              <a:pathLst>
                <a:path extrusionOk="0" h="4483" w="19621">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1356775" y="3251263"/>
              <a:ext cx="492800" cy="116650"/>
            </a:xfrm>
            <a:custGeom>
              <a:rect b="b" l="l" r="r" t="t"/>
              <a:pathLst>
                <a:path extrusionOk="0" h="4666" w="19712">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1179575" y="3292438"/>
              <a:ext cx="41175" cy="35125"/>
            </a:xfrm>
            <a:custGeom>
              <a:rect b="b" l="l" r="r" t="t"/>
              <a:pathLst>
                <a:path extrusionOk="0" h="1405" w="1647">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1154425" y="3251263"/>
              <a:ext cx="89200" cy="116650"/>
            </a:xfrm>
            <a:custGeom>
              <a:rect b="b" l="l" r="r" t="t"/>
              <a:pathLst>
                <a:path extrusionOk="0" h="4666" w="3568">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1243600" y="3251263"/>
              <a:ext cx="113200" cy="116650"/>
            </a:xfrm>
            <a:custGeom>
              <a:rect b="b" l="l" r="r" t="t"/>
              <a:pathLst>
                <a:path extrusionOk="0" h="4666" w="4528">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56"/>
          <p:cNvGrpSpPr/>
          <p:nvPr/>
        </p:nvGrpSpPr>
        <p:grpSpPr>
          <a:xfrm>
            <a:off x="1088895" y="1460316"/>
            <a:ext cx="743825" cy="172498"/>
            <a:chOff x="4100207" y="2107304"/>
            <a:chExt cx="510343" cy="118352"/>
          </a:xfrm>
        </p:grpSpPr>
        <p:sp>
          <p:nvSpPr>
            <p:cNvPr id="1339" name="Google Shape;1339;p56"/>
            <p:cNvSpPr/>
            <p:nvPr/>
          </p:nvSpPr>
          <p:spPr>
            <a:xfrm>
              <a:off x="4171350" y="2107375"/>
              <a:ext cx="439200" cy="1182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rot="-5400000">
              <a:off x="4132960" y="2135652"/>
              <a:ext cx="118352" cy="61655"/>
            </a:xfrm>
            <a:custGeom>
              <a:rect b="b" l="l" r="r" t="t"/>
              <a:pathLst>
                <a:path extrusionOk="0" h="5123" w="9834">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rot="-5400000">
              <a:off x="4092228" y="2115283"/>
              <a:ext cx="118352" cy="102394"/>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56"/>
          <p:cNvGrpSpPr/>
          <p:nvPr/>
        </p:nvGrpSpPr>
        <p:grpSpPr>
          <a:xfrm>
            <a:off x="2032740" y="1528975"/>
            <a:ext cx="623064" cy="406130"/>
            <a:chOff x="2525450" y="2505350"/>
            <a:chExt cx="373450" cy="243425"/>
          </a:xfrm>
        </p:grpSpPr>
        <p:grpSp>
          <p:nvGrpSpPr>
            <p:cNvPr id="1343" name="Google Shape;1343;p56"/>
            <p:cNvGrpSpPr/>
            <p:nvPr/>
          </p:nvGrpSpPr>
          <p:grpSpPr>
            <a:xfrm>
              <a:off x="2525450" y="2505350"/>
              <a:ext cx="373450" cy="107475"/>
              <a:chOff x="2525450" y="2505350"/>
              <a:chExt cx="373450" cy="107475"/>
            </a:xfrm>
          </p:grpSpPr>
          <p:sp>
            <p:nvSpPr>
              <p:cNvPr id="1344" name="Google Shape;1344;p56"/>
              <p:cNvSpPr/>
              <p:nvPr/>
            </p:nvSpPr>
            <p:spPr>
              <a:xfrm>
                <a:off x="2562225" y="2505350"/>
                <a:ext cx="51950" cy="107475"/>
              </a:xfrm>
              <a:custGeom>
                <a:rect b="b" l="l" r="r" t="t"/>
                <a:pathLst>
                  <a:path extrusionOk="0" h="4299" w="2078">
                    <a:moveTo>
                      <a:pt x="2078" y="0"/>
                    </a:moveTo>
                    <a:lnTo>
                      <a:pt x="1" y="2106"/>
                    </a:lnTo>
                    <a:lnTo>
                      <a:pt x="1" y="4299"/>
                    </a:lnTo>
                    <a:lnTo>
                      <a:pt x="2078" y="3246"/>
                    </a:lnTo>
                    <a:lnTo>
                      <a:pt x="2078"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2525450" y="2558000"/>
                <a:ext cx="36800" cy="54825"/>
              </a:xfrm>
              <a:custGeom>
                <a:rect b="b" l="l" r="r" t="t"/>
                <a:pathLst>
                  <a:path extrusionOk="0" h="2193" w="1472">
                    <a:moveTo>
                      <a:pt x="0" y="0"/>
                    </a:moveTo>
                    <a:lnTo>
                      <a:pt x="0" y="2193"/>
                    </a:lnTo>
                    <a:lnTo>
                      <a:pt x="1472" y="2193"/>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2614150" y="2505350"/>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56"/>
            <p:cNvGrpSpPr/>
            <p:nvPr/>
          </p:nvGrpSpPr>
          <p:grpSpPr>
            <a:xfrm>
              <a:off x="2525450" y="2586475"/>
              <a:ext cx="373450" cy="81175"/>
              <a:chOff x="2525450" y="2586475"/>
              <a:chExt cx="373450" cy="81175"/>
            </a:xfrm>
          </p:grpSpPr>
          <p:sp>
            <p:nvSpPr>
              <p:cNvPr id="1348" name="Google Shape;1348;p56"/>
              <p:cNvSpPr/>
              <p:nvPr/>
            </p:nvSpPr>
            <p:spPr>
              <a:xfrm>
                <a:off x="2562225" y="2586475"/>
                <a:ext cx="51950" cy="81175"/>
              </a:xfrm>
              <a:custGeom>
                <a:rect b="b" l="l" r="r" t="t"/>
                <a:pathLst>
                  <a:path extrusionOk="0" h="3247" w="2078">
                    <a:moveTo>
                      <a:pt x="2078" y="1"/>
                    </a:moveTo>
                    <a:lnTo>
                      <a:pt x="1" y="1054"/>
                    </a:lnTo>
                    <a:lnTo>
                      <a:pt x="1" y="3246"/>
                    </a:lnTo>
                    <a:lnTo>
                      <a:pt x="2078" y="3246"/>
                    </a:lnTo>
                    <a:lnTo>
                      <a:pt x="20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2525450" y="2612800"/>
                <a:ext cx="36800" cy="54850"/>
              </a:xfrm>
              <a:custGeom>
                <a:rect b="b" l="l" r="r" t="t"/>
                <a:pathLst>
                  <a:path extrusionOk="0" h="2194" w="1472">
                    <a:moveTo>
                      <a:pt x="0" y="1"/>
                    </a:moveTo>
                    <a:lnTo>
                      <a:pt x="0" y="2193"/>
                    </a:lnTo>
                    <a:lnTo>
                      <a:pt x="1472" y="2193"/>
                    </a:lnTo>
                    <a:lnTo>
                      <a:pt x="147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2614150" y="2586475"/>
                <a:ext cx="284750" cy="81175"/>
              </a:xfrm>
              <a:custGeom>
                <a:rect b="b" l="l" r="r" t="t"/>
                <a:pathLst>
                  <a:path extrusionOk="0" h="3247" w="11390">
                    <a:moveTo>
                      <a:pt x="1" y="1"/>
                    </a:moveTo>
                    <a:lnTo>
                      <a:pt x="1" y="3246"/>
                    </a:lnTo>
                    <a:lnTo>
                      <a:pt x="9824" y="3246"/>
                    </a:lnTo>
                    <a:lnTo>
                      <a:pt x="11389" y="1624"/>
                    </a:lnTo>
                    <a:lnTo>
                      <a:pt x="98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56"/>
            <p:cNvGrpSpPr/>
            <p:nvPr/>
          </p:nvGrpSpPr>
          <p:grpSpPr>
            <a:xfrm>
              <a:off x="2525450" y="2667625"/>
              <a:ext cx="373450" cy="81150"/>
              <a:chOff x="2525450" y="2667625"/>
              <a:chExt cx="373450" cy="81150"/>
            </a:xfrm>
          </p:grpSpPr>
          <p:sp>
            <p:nvSpPr>
              <p:cNvPr id="1352" name="Google Shape;1352;p56"/>
              <p:cNvSpPr/>
              <p:nvPr/>
            </p:nvSpPr>
            <p:spPr>
              <a:xfrm>
                <a:off x="2525450" y="2667625"/>
                <a:ext cx="36800" cy="81150"/>
              </a:xfrm>
              <a:custGeom>
                <a:rect b="b" l="l" r="r" t="t"/>
                <a:pathLst>
                  <a:path extrusionOk="0" h="3246" w="1472">
                    <a:moveTo>
                      <a:pt x="0" y="0"/>
                    </a:moveTo>
                    <a:lnTo>
                      <a:pt x="0" y="3246"/>
                    </a:lnTo>
                    <a:lnTo>
                      <a:pt x="1472" y="3246"/>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2562225" y="2667625"/>
                <a:ext cx="52500" cy="81150"/>
              </a:xfrm>
              <a:custGeom>
                <a:rect b="b" l="l" r="r" t="t"/>
                <a:pathLst>
                  <a:path extrusionOk="0" h="3246" w="2100">
                    <a:moveTo>
                      <a:pt x="1" y="0"/>
                    </a:moveTo>
                    <a:lnTo>
                      <a:pt x="1" y="3246"/>
                    </a:lnTo>
                    <a:lnTo>
                      <a:pt x="2100" y="3246"/>
                    </a:lnTo>
                    <a:lnTo>
                      <a:pt x="210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2614150" y="2667625"/>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5" name="Google Shape;1355;p56"/>
          <p:cNvGrpSpPr/>
          <p:nvPr/>
        </p:nvGrpSpPr>
        <p:grpSpPr>
          <a:xfrm>
            <a:off x="2021992" y="1229434"/>
            <a:ext cx="706335" cy="255548"/>
            <a:chOff x="2600813" y="2069700"/>
            <a:chExt cx="448638" cy="162325"/>
          </a:xfrm>
        </p:grpSpPr>
        <p:sp>
          <p:nvSpPr>
            <p:cNvPr id="1356" name="Google Shape;1356;p56"/>
            <p:cNvSpPr/>
            <p:nvPr/>
          </p:nvSpPr>
          <p:spPr>
            <a:xfrm>
              <a:off x="2803300" y="2069700"/>
              <a:ext cx="246150" cy="162325"/>
            </a:xfrm>
            <a:custGeom>
              <a:rect b="b" l="l" r="r" t="t"/>
              <a:pathLst>
                <a:path extrusionOk="0" h="6493" w="9846">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2600813" y="2069700"/>
              <a:ext cx="246150" cy="162325"/>
            </a:xfrm>
            <a:custGeom>
              <a:rect b="b" l="l" r="r" t="t"/>
              <a:pathLst>
                <a:path extrusionOk="0" h="6493" w="9846">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56"/>
          <p:cNvGrpSpPr/>
          <p:nvPr/>
        </p:nvGrpSpPr>
        <p:grpSpPr>
          <a:xfrm>
            <a:off x="2675987" y="1475531"/>
            <a:ext cx="355485" cy="330727"/>
            <a:chOff x="3631100" y="1774000"/>
            <a:chExt cx="380850" cy="354325"/>
          </a:xfrm>
        </p:grpSpPr>
        <p:grpSp>
          <p:nvGrpSpPr>
            <p:cNvPr id="1359" name="Google Shape;1359;p56"/>
            <p:cNvGrpSpPr/>
            <p:nvPr/>
          </p:nvGrpSpPr>
          <p:grpSpPr>
            <a:xfrm>
              <a:off x="3750225" y="1774000"/>
              <a:ext cx="149575" cy="145525"/>
              <a:chOff x="3750225" y="1774000"/>
              <a:chExt cx="149575" cy="145525"/>
            </a:xfrm>
          </p:grpSpPr>
          <p:sp>
            <p:nvSpPr>
              <p:cNvPr id="1360" name="Google Shape;1360;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56"/>
            <p:cNvGrpSpPr/>
            <p:nvPr/>
          </p:nvGrpSpPr>
          <p:grpSpPr>
            <a:xfrm>
              <a:off x="3847850" y="1889150"/>
              <a:ext cx="164100" cy="145600"/>
              <a:chOff x="3847850" y="1889150"/>
              <a:chExt cx="164100" cy="145600"/>
            </a:xfrm>
          </p:grpSpPr>
          <p:sp>
            <p:nvSpPr>
              <p:cNvPr id="1363" name="Google Shape;1363;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56"/>
            <p:cNvGrpSpPr/>
            <p:nvPr/>
          </p:nvGrpSpPr>
          <p:grpSpPr>
            <a:xfrm>
              <a:off x="3631100" y="1866150"/>
              <a:ext cx="149875" cy="144800"/>
              <a:chOff x="3631100" y="1866150"/>
              <a:chExt cx="149875" cy="144800"/>
            </a:xfrm>
          </p:grpSpPr>
          <p:sp>
            <p:nvSpPr>
              <p:cNvPr id="1366" name="Google Shape;1366;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56"/>
            <p:cNvGrpSpPr/>
            <p:nvPr/>
          </p:nvGrpSpPr>
          <p:grpSpPr>
            <a:xfrm>
              <a:off x="3730650" y="1982800"/>
              <a:ext cx="149550" cy="145525"/>
              <a:chOff x="3730650" y="1982800"/>
              <a:chExt cx="149550" cy="145525"/>
            </a:xfrm>
          </p:grpSpPr>
          <p:sp>
            <p:nvSpPr>
              <p:cNvPr id="1369" name="Google Shape;1369;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1" name="Google Shape;1371;p56"/>
          <p:cNvGrpSpPr/>
          <p:nvPr/>
        </p:nvGrpSpPr>
        <p:grpSpPr>
          <a:xfrm rot="5400000">
            <a:off x="2116886" y="809455"/>
            <a:ext cx="215289" cy="452582"/>
            <a:chOff x="2506150" y="1152650"/>
            <a:chExt cx="230650" cy="484875"/>
          </a:xfrm>
        </p:grpSpPr>
        <p:sp>
          <p:nvSpPr>
            <p:cNvPr id="1372" name="Google Shape;1372;p56"/>
            <p:cNvSpPr/>
            <p:nvPr/>
          </p:nvSpPr>
          <p:spPr>
            <a:xfrm>
              <a:off x="2506150" y="1152650"/>
              <a:ext cx="115975" cy="484875"/>
            </a:xfrm>
            <a:custGeom>
              <a:rect b="b" l="l" r="r" t="t"/>
              <a:pathLst>
                <a:path extrusionOk="0" h="19395" w="4639">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2620825" y="1152650"/>
              <a:ext cx="115975" cy="484875"/>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56"/>
          <p:cNvGrpSpPr/>
          <p:nvPr/>
        </p:nvGrpSpPr>
        <p:grpSpPr>
          <a:xfrm>
            <a:off x="6808184" y="966414"/>
            <a:ext cx="610130" cy="38431"/>
            <a:chOff x="2521850" y="1810250"/>
            <a:chExt cx="540225" cy="34025"/>
          </a:xfrm>
        </p:grpSpPr>
        <p:sp>
          <p:nvSpPr>
            <p:cNvPr id="1375" name="Google Shape;1375;p56"/>
            <p:cNvSpPr/>
            <p:nvPr/>
          </p:nvSpPr>
          <p:spPr>
            <a:xfrm>
              <a:off x="3022550" y="1810250"/>
              <a:ext cx="39525" cy="34025"/>
            </a:xfrm>
            <a:custGeom>
              <a:rect b="b" l="l" r="r" t="t"/>
              <a:pathLst>
                <a:path extrusionOk="0" h="1361" w="1581">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2966850" y="1810250"/>
              <a:ext cx="39700" cy="34025"/>
            </a:xfrm>
            <a:custGeom>
              <a:rect b="b" l="l" r="r" t="t"/>
              <a:pathLst>
                <a:path extrusionOk="0" h="1361" w="1588">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2911125" y="1810250"/>
              <a:ext cx="39700" cy="34025"/>
            </a:xfrm>
            <a:custGeom>
              <a:rect b="b" l="l" r="r" t="t"/>
              <a:pathLst>
                <a:path extrusionOk="0" h="1361" w="1588">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2855600" y="1810250"/>
              <a:ext cx="39700" cy="34025"/>
            </a:xfrm>
            <a:custGeom>
              <a:rect b="b" l="l" r="r" t="t"/>
              <a:pathLst>
                <a:path extrusionOk="0" h="1361" w="1588">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2799875" y="1810250"/>
              <a:ext cx="39700" cy="34025"/>
            </a:xfrm>
            <a:custGeom>
              <a:rect b="b" l="l" r="r" t="t"/>
              <a:pathLst>
                <a:path extrusionOk="0" h="1361" w="1588">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2744350" y="1810250"/>
              <a:ext cx="39500" cy="34025"/>
            </a:xfrm>
            <a:custGeom>
              <a:rect b="b" l="l" r="r" t="t"/>
              <a:pathLst>
                <a:path extrusionOk="0" h="1361" w="158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2688625" y="1810250"/>
              <a:ext cx="39700" cy="34025"/>
            </a:xfrm>
            <a:custGeom>
              <a:rect b="b" l="l" r="r" t="t"/>
              <a:pathLst>
                <a:path extrusionOk="0" h="1361" w="1588">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2632900" y="1810250"/>
              <a:ext cx="39700" cy="34025"/>
            </a:xfrm>
            <a:custGeom>
              <a:rect b="b" l="l" r="r" t="t"/>
              <a:pathLst>
                <a:path extrusionOk="0" h="1361" w="1588">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2577375" y="1810250"/>
              <a:ext cx="39700" cy="34025"/>
            </a:xfrm>
            <a:custGeom>
              <a:rect b="b" l="l" r="r" t="t"/>
              <a:pathLst>
                <a:path extrusionOk="0" h="1361" w="1588">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2521850" y="1810250"/>
              <a:ext cx="39675" cy="34025"/>
            </a:xfrm>
            <a:custGeom>
              <a:rect b="b" l="l" r="r" t="t"/>
              <a:pathLst>
                <a:path extrusionOk="0" h="1361" w="1587">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6"/>
          <p:cNvGrpSpPr/>
          <p:nvPr/>
        </p:nvGrpSpPr>
        <p:grpSpPr>
          <a:xfrm>
            <a:off x="2863397" y="1225875"/>
            <a:ext cx="623130" cy="439024"/>
            <a:chOff x="2196556" y="2995700"/>
            <a:chExt cx="636756" cy="448625"/>
          </a:xfrm>
        </p:grpSpPr>
        <p:grpSp>
          <p:nvGrpSpPr>
            <p:cNvPr id="1386" name="Google Shape;1386;p56"/>
            <p:cNvGrpSpPr/>
            <p:nvPr/>
          </p:nvGrpSpPr>
          <p:grpSpPr>
            <a:xfrm flipH="1">
              <a:off x="2437481" y="3288975"/>
              <a:ext cx="226125" cy="154175"/>
              <a:chOff x="4472075" y="2905100"/>
              <a:chExt cx="226125" cy="154175"/>
            </a:xfrm>
          </p:grpSpPr>
          <p:sp>
            <p:nvSpPr>
              <p:cNvPr id="1387" name="Google Shape;1387;p56"/>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4477144"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6"/>
            <p:cNvGrpSpPr/>
            <p:nvPr/>
          </p:nvGrpSpPr>
          <p:grpSpPr>
            <a:xfrm>
              <a:off x="2196556" y="2995700"/>
              <a:ext cx="636756" cy="448625"/>
              <a:chOff x="4407819" y="2905100"/>
              <a:chExt cx="636756" cy="448625"/>
            </a:xfrm>
          </p:grpSpPr>
          <p:grpSp>
            <p:nvGrpSpPr>
              <p:cNvPr id="1390" name="Google Shape;1390;p56"/>
              <p:cNvGrpSpPr/>
              <p:nvPr/>
            </p:nvGrpSpPr>
            <p:grpSpPr>
              <a:xfrm>
                <a:off x="4825475" y="3136075"/>
                <a:ext cx="187000" cy="217650"/>
                <a:chOff x="4825475" y="3136075"/>
                <a:chExt cx="187000" cy="217650"/>
              </a:xfrm>
            </p:grpSpPr>
            <p:sp>
              <p:nvSpPr>
                <p:cNvPr id="1391" name="Google Shape;1391;p56"/>
                <p:cNvSpPr/>
                <p:nvPr/>
              </p:nvSpPr>
              <p:spPr>
                <a:xfrm>
                  <a:off x="4825475" y="3136075"/>
                  <a:ext cx="187000" cy="217650"/>
                </a:xfrm>
                <a:custGeom>
                  <a:rect b="b" l="l" r="r" t="t"/>
                  <a:pathLst>
                    <a:path extrusionOk="0" h="8706" w="748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920150" y="3136075"/>
                  <a:ext cx="92325" cy="69425"/>
                </a:xfrm>
                <a:custGeom>
                  <a:rect b="b" l="l" r="r" t="t"/>
                  <a:pathLst>
                    <a:path extrusionOk="0" h="2777" w="3693">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56"/>
              <p:cNvGrpSpPr/>
              <p:nvPr/>
            </p:nvGrpSpPr>
            <p:grpSpPr>
              <a:xfrm>
                <a:off x="4882275" y="2949625"/>
                <a:ext cx="162300" cy="235875"/>
                <a:chOff x="4882275" y="2949625"/>
                <a:chExt cx="162300" cy="235875"/>
              </a:xfrm>
            </p:grpSpPr>
            <p:sp>
              <p:nvSpPr>
                <p:cNvPr id="1394" name="Google Shape;1394;p56"/>
                <p:cNvSpPr/>
                <p:nvPr/>
              </p:nvSpPr>
              <p:spPr>
                <a:xfrm>
                  <a:off x="4882275" y="2949625"/>
                  <a:ext cx="162300" cy="235875"/>
                </a:xfrm>
                <a:custGeom>
                  <a:rect b="b" l="l" r="r" t="t"/>
                  <a:pathLst>
                    <a:path extrusionOk="0" h="9435" w="6492">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882275" y="2963875"/>
                  <a:ext cx="59525" cy="94500"/>
                </a:xfrm>
                <a:custGeom>
                  <a:rect b="b" l="l" r="r" t="t"/>
                  <a:pathLst>
                    <a:path extrusionOk="0" h="3780" w="2381">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6"/>
              <p:cNvGrpSpPr/>
              <p:nvPr/>
            </p:nvGrpSpPr>
            <p:grpSpPr>
              <a:xfrm>
                <a:off x="4705225" y="2937550"/>
                <a:ext cx="221425" cy="133450"/>
                <a:chOff x="4705225" y="2937550"/>
                <a:chExt cx="221425" cy="133450"/>
              </a:xfrm>
            </p:grpSpPr>
            <p:sp>
              <p:nvSpPr>
                <p:cNvPr id="1397" name="Google Shape;1397;p56"/>
                <p:cNvSpPr/>
                <p:nvPr/>
              </p:nvSpPr>
              <p:spPr>
                <a:xfrm>
                  <a:off x="4705225" y="2937550"/>
                  <a:ext cx="221425" cy="133450"/>
                </a:xfrm>
                <a:custGeom>
                  <a:rect b="b" l="l" r="r" t="t"/>
                  <a:pathLst>
                    <a:path extrusionOk="0" h="5338" w="8857">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4705225" y="2937638"/>
                  <a:ext cx="69625" cy="89100"/>
                </a:xfrm>
                <a:custGeom>
                  <a:rect b="b" l="l" r="r" t="t"/>
                  <a:pathLst>
                    <a:path extrusionOk="0" h="3564" w="2785">
                      <a:moveTo>
                        <a:pt x="0" y="0"/>
                      </a:moveTo>
                      <a:lnTo>
                        <a:pt x="0" y="3563"/>
                      </a:lnTo>
                      <a:lnTo>
                        <a:pt x="1176" y="3563"/>
                      </a:lnTo>
                      <a:lnTo>
                        <a:pt x="2784" y="1782"/>
                      </a:lnTo>
                      <a:lnTo>
                        <a:pt x="117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56"/>
              <p:cNvGrpSpPr/>
              <p:nvPr/>
            </p:nvGrpSpPr>
            <p:grpSpPr>
              <a:xfrm>
                <a:off x="4528269" y="2905100"/>
                <a:ext cx="226125" cy="154175"/>
                <a:chOff x="4472075" y="2905100"/>
                <a:chExt cx="226125" cy="154175"/>
              </a:xfrm>
            </p:grpSpPr>
            <p:sp>
              <p:nvSpPr>
                <p:cNvPr id="1400" name="Google Shape;1400;p56"/>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4528325"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56"/>
              <p:cNvSpPr/>
              <p:nvPr/>
            </p:nvSpPr>
            <p:spPr>
              <a:xfrm>
                <a:off x="4407819" y="2905113"/>
                <a:ext cx="226125" cy="154175"/>
              </a:xfrm>
              <a:custGeom>
                <a:rect b="b" l="l" r="r" t="t"/>
                <a:pathLst>
                  <a:path extrusionOk="0" h="6167" w="9045">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3" name="Google Shape;1403;p56"/>
          <p:cNvGrpSpPr/>
          <p:nvPr/>
        </p:nvGrpSpPr>
        <p:grpSpPr>
          <a:xfrm>
            <a:off x="2901518" y="1717062"/>
            <a:ext cx="559226" cy="227878"/>
            <a:chOff x="5793270" y="3739034"/>
            <a:chExt cx="1174105" cy="478433"/>
          </a:xfrm>
        </p:grpSpPr>
        <p:grpSp>
          <p:nvGrpSpPr>
            <p:cNvPr id="1404" name="Google Shape;1404;p56"/>
            <p:cNvGrpSpPr/>
            <p:nvPr/>
          </p:nvGrpSpPr>
          <p:grpSpPr>
            <a:xfrm>
              <a:off x="5793269" y="3739034"/>
              <a:ext cx="368725" cy="478433"/>
              <a:chOff x="5793270" y="3739034"/>
              <a:chExt cx="368725" cy="478433"/>
            </a:xfrm>
          </p:grpSpPr>
          <p:sp>
            <p:nvSpPr>
              <p:cNvPr id="1405" name="Google Shape;1405;p56"/>
              <p:cNvSpPr/>
              <p:nvPr/>
            </p:nvSpPr>
            <p:spPr>
              <a:xfrm>
                <a:off x="6056582"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5793270" y="3946398"/>
                <a:ext cx="368725" cy="105407"/>
              </a:xfrm>
              <a:custGeom>
                <a:rect b="b" l="l" r="r" t="t"/>
                <a:pathLst>
                  <a:path extrusionOk="0" h="5017" w="17550">
                    <a:moveTo>
                      <a:pt x="12534" y="1"/>
                    </a:moveTo>
                    <a:lnTo>
                      <a:pt x="1" y="5016"/>
                    </a:lnTo>
                    <a:lnTo>
                      <a:pt x="10032" y="5016"/>
                    </a:lnTo>
                    <a:lnTo>
                      <a:pt x="175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579326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6"/>
            <p:cNvGrpSpPr/>
            <p:nvPr/>
          </p:nvGrpSpPr>
          <p:grpSpPr>
            <a:xfrm>
              <a:off x="6034165" y="3739034"/>
              <a:ext cx="263339" cy="478433"/>
              <a:chOff x="6034165" y="3739034"/>
              <a:chExt cx="263339" cy="478433"/>
            </a:xfrm>
          </p:grpSpPr>
          <p:sp>
            <p:nvSpPr>
              <p:cNvPr id="1409" name="Google Shape;1409;p56"/>
              <p:cNvSpPr/>
              <p:nvPr/>
            </p:nvSpPr>
            <p:spPr>
              <a:xfrm>
                <a:off x="6034165" y="3946398"/>
                <a:ext cx="263339" cy="105407"/>
              </a:xfrm>
              <a:custGeom>
                <a:rect b="b" l="l" r="r" t="t"/>
                <a:pathLst>
                  <a:path extrusionOk="0" h="5017" w="12534">
                    <a:moveTo>
                      <a:pt x="7518" y="1"/>
                    </a:moveTo>
                    <a:lnTo>
                      <a:pt x="1" y="5016"/>
                    </a:lnTo>
                    <a:lnTo>
                      <a:pt x="10020" y="5016"/>
                    </a:lnTo>
                    <a:lnTo>
                      <a:pt x="1253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6034165"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6192094"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6"/>
            <p:cNvGrpSpPr/>
            <p:nvPr/>
          </p:nvGrpSpPr>
          <p:grpSpPr>
            <a:xfrm>
              <a:off x="6274808" y="3739034"/>
              <a:ext cx="210793" cy="478433"/>
              <a:chOff x="6274808" y="3739034"/>
              <a:chExt cx="210793" cy="478433"/>
            </a:xfrm>
          </p:grpSpPr>
          <p:sp>
            <p:nvSpPr>
              <p:cNvPr id="1413" name="Google Shape;1413;p56"/>
              <p:cNvSpPr/>
              <p:nvPr/>
            </p:nvSpPr>
            <p:spPr>
              <a:xfrm>
                <a:off x="6274808" y="3946398"/>
                <a:ext cx="210793" cy="105407"/>
              </a:xfrm>
              <a:custGeom>
                <a:rect b="b" l="l" r="r" t="t"/>
                <a:pathLst>
                  <a:path extrusionOk="0" h="5017" w="10033">
                    <a:moveTo>
                      <a:pt x="2514" y="1"/>
                    </a:moveTo>
                    <a:lnTo>
                      <a:pt x="1" y="5016"/>
                    </a:lnTo>
                    <a:lnTo>
                      <a:pt x="10032" y="5016"/>
                    </a:lnTo>
                    <a:lnTo>
                      <a:pt x="753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6274808" y="4051782"/>
                <a:ext cx="210793" cy="165685"/>
              </a:xfrm>
              <a:custGeom>
                <a:rect b="b" l="l" r="r" t="t"/>
                <a:pathLst>
                  <a:path extrusionOk="0" h="7886" w="10033">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6327607"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56"/>
            <p:cNvGrpSpPr/>
            <p:nvPr/>
          </p:nvGrpSpPr>
          <p:grpSpPr>
            <a:xfrm>
              <a:off x="6463133" y="3739034"/>
              <a:ext cx="263344" cy="478433"/>
              <a:chOff x="6463133" y="3739034"/>
              <a:chExt cx="263344" cy="478433"/>
            </a:xfrm>
          </p:grpSpPr>
          <p:sp>
            <p:nvSpPr>
              <p:cNvPr id="1417" name="Google Shape;1417;p56"/>
              <p:cNvSpPr/>
              <p:nvPr/>
            </p:nvSpPr>
            <p:spPr>
              <a:xfrm>
                <a:off x="6463137" y="3946398"/>
                <a:ext cx="263339" cy="105407"/>
              </a:xfrm>
              <a:custGeom>
                <a:rect b="b" l="l" r="r" t="t"/>
                <a:pathLst>
                  <a:path extrusionOk="0" h="5017" w="12534">
                    <a:moveTo>
                      <a:pt x="1" y="1"/>
                    </a:moveTo>
                    <a:lnTo>
                      <a:pt x="2503" y="5016"/>
                    </a:lnTo>
                    <a:lnTo>
                      <a:pt x="12534" y="5016"/>
                    </a:lnTo>
                    <a:lnTo>
                      <a:pt x="501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6515703"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6463133"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56"/>
            <p:cNvGrpSpPr/>
            <p:nvPr/>
          </p:nvGrpSpPr>
          <p:grpSpPr>
            <a:xfrm>
              <a:off x="6598649" y="3739034"/>
              <a:ext cx="368726" cy="478433"/>
              <a:chOff x="6598649" y="3739034"/>
              <a:chExt cx="368726" cy="478433"/>
            </a:xfrm>
          </p:grpSpPr>
          <p:sp>
            <p:nvSpPr>
              <p:cNvPr id="1421" name="Google Shape;1421;p56"/>
              <p:cNvSpPr/>
              <p:nvPr/>
            </p:nvSpPr>
            <p:spPr>
              <a:xfrm>
                <a:off x="6598649" y="3946398"/>
                <a:ext cx="368726" cy="105407"/>
              </a:xfrm>
              <a:custGeom>
                <a:rect b="b" l="l" r="r" t="t"/>
                <a:pathLst>
                  <a:path extrusionOk="0" h="5017" w="17550">
                    <a:moveTo>
                      <a:pt x="1" y="1"/>
                    </a:moveTo>
                    <a:lnTo>
                      <a:pt x="7519" y="5016"/>
                    </a:lnTo>
                    <a:lnTo>
                      <a:pt x="17550" y="5016"/>
                    </a:lnTo>
                    <a:lnTo>
                      <a:pt x="501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675659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6598659"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4" name="Google Shape;1424;p56"/>
          <p:cNvGrpSpPr/>
          <p:nvPr/>
        </p:nvGrpSpPr>
        <p:grpSpPr>
          <a:xfrm>
            <a:off x="2031243" y="3779808"/>
            <a:ext cx="1453661" cy="366049"/>
            <a:chOff x="5778536" y="3183751"/>
            <a:chExt cx="1203561" cy="303071"/>
          </a:xfrm>
        </p:grpSpPr>
        <p:sp>
          <p:nvSpPr>
            <p:cNvPr id="1425" name="Google Shape;1425;p56"/>
            <p:cNvSpPr/>
            <p:nvPr/>
          </p:nvSpPr>
          <p:spPr>
            <a:xfrm>
              <a:off x="6866007" y="3457539"/>
              <a:ext cx="116090" cy="12876"/>
            </a:xfrm>
            <a:custGeom>
              <a:rect b="b" l="l" r="r" t="t"/>
              <a:pathLst>
                <a:path extrusionOk="0" h="186" w="1677">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5943156" y="3457539"/>
              <a:ext cx="263609" cy="11976"/>
            </a:xfrm>
            <a:custGeom>
              <a:rect b="b" l="l" r="r" t="t"/>
              <a:pathLst>
                <a:path extrusionOk="0" h="173" w="3808">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6558090" y="3457539"/>
              <a:ext cx="261947" cy="11976"/>
            </a:xfrm>
            <a:custGeom>
              <a:rect b="b" l="l" r="r" t="t"/>
              <a:pathLst>
                <a:path extrusionOk="0" h="173" w="3784">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5778536" y="3457539"/>
              <a:ext cx="119482" cy="11976"/>
            </a:xfrm>
            <a:custGeom>
              <a:rect b="b" l="l" r="r" t="t"/>
              <a:pathLst>
                <a:path extrusionOk="0" h="173" w="1726">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6251904" y="3457539"/>
              <a:ext cx="261047" cy="11976"/>
            </a:xfrm>
            <a:custGeom>
              <a:rect b="b" l="l" r="r" t="t"/>
              <a:pathLst>
                <a:path extrusionOk="0" h="173" w="3771">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5827133" y="3187143"/>
              <a:ext cx="194522" cy="252533"/>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6132489" y="3183751"/>
              <a:ext cx="197084" cy="255925"/>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6441237" y="3187143"/>
              <a:ext cx="195145" cy="252533"/>
            </a:xfrm>
            <a:custGeom>
              <a:rect b="b" l="l" r="r" t="t"/>
              <a:pathLst>
                <a:path extrusionOk="0" h="3648" w="2819">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6749154" y="3187143"/>
              <a:ext cx="194591" cy="252533"/>
            </a:xfrm>
            <a:custGeom>
              <a:rect b="b" l="l" r="r" t="t"/>
              <a:pathLst>
                <a:path extrusionOk="0" h="3648" w="2811">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5904735" y="3450824"/>
              <a:ext cx="27967" cy="23813"/>
            </a:xfrm>
            <a:custGeom>
              <a:rect b="b" l="l" r="r" t="t"/>
              <a:pathLst>
                <a:path extrusionOk="0" h="344" w="404">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5897051" y="3439610"/>
              <a:ext cx="47834" cy="47211"/>
            </a:xfrm>
            <a:custGeom>
              <a:rect b="b" l="l" r="r" t="t"/>
              <a:pathLst>
                <a:path extrusionOk="0" h="682" w="691">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6212929" y="3450686"/>
              <a:ext cx="28521" cy="24021"/>
            </a:xfrm>
            <a:custGeom>
              <a:rect b="b" l="l" r="r" t="t"/>
              <a:pathLst>
                <a:path extrusionOk="0" h="347" w="412">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6204968" y="3439610"/>
              <a:ext cx="47834" cy="47211"/>
            </a:xfrm>
            <a:custGeom>
              <a:rect b="b" l="l" r="r" t="t"/>
              <a:pathLst>
                <a:path extrusionOk="0" h="682" w="691">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6519739" y="3450824"/>
              <a:ext cx="27967" cy="23813"/>
            </a:xfrm>
            <a:custGeom>
              <a:rect b="b" l="l" r="r" t="t"/>
              <a:pathLst>
                <a:path extrusionOk="0" h="344" w="404">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6512055" y="3439610"/>
              <a:ext cx="47834" cy="47211"/>
            </a:xfrm>
            <a:custGeom>
              <a:rect b="b" l="l" r="r" t="t"/>
              <a:pathLst>
                <a:path extrusionOk="0" h="682" w="691">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6827656" y="3450824"/>
              <a:ext cx="27967" cy="23813"/>
            </a:xfrm>
            <a:custGeom>
              <a:rect b="b" l="l" r="r" t="t"/>
              <a:pathLst>
                <a:path extrusionOk="0" h="344" w="404">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6819141" y="3439610"/>
              <a:ext cx="47834" cy="47211"/>
            </a:xfrm>
            <a:custGeom>
              <a:rect b="b" l="l" r="r" t="t"/>
              <a:pathLst>
                <a:path extrusionOk="0" h="682" w="691">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56"/>
          <p:cNvSpPr/>
          <p:nvPr/>
        </p:nvSpPr>
        <p:spPr>
          <a:xfrm rot="-5400000">
            <a:off x="3150853" y="872300"/>
            <a:ext cx="212169" cy="323633"/>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56"/>
          <p:cNvGrpSpPr/>
          <p:nvPr/>
        </p:nvGrpSpPr>
        <p:grpSpPr>
          <a:xfrm rot="-5400000">
            <a:off x="2662944" y="825422"/>
            <a:ext cx="213595" cy="418866"/>
            <a:chOff x="4379261" y="3450715"/>
            <a:chExt cx="390984" cy="766732"/>
          </a:xfrm>
        </p:grpSpPr>
        <p:sp>
          <p:nvSpPr>
            <p:cNvPr id="1444" name="Google Shape;1444;p56"/>
            <p:cNvSpPr/>
            <p:nvPr/>
          </p:nvSpPr>
          <p:spPr>
            <a:xfrm>
              <a:off x="4379739" y="3450715"/>
              <a:ext cx="390506" cy="126338"/>
            </a:xfrm>
            <a:custGeom>
              <a:rect b="b" l="l" r="r" t="t"/>
              <a:pathLst>
                <a:path extrusionOk="0" h="2905" w="8988">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4379261" y="3577014"/>
              <a:ext cx="390463" cy="640434"/>
            </a:xfrm>
            <a:custGeom>
              <a:rect b="b" l="l" r="r" t="t"/>
              <a:pathLst>
                <a:path extrusionOk="0" h="14726" w="8987">
                  <a:moveTo>
                    <a:pt x="0" y="1"/>
                  </a:moveTo>
                  <a:lnTo>
                    <a:pt x="0" y="14726"/>
                  </a:lnTo>
                  <a:lnTo>
                    <a:pt x="8987" y="14726"/>
                  </a:lnTo>
                  <a:lnTo>
                    <a:pt x="898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56"/>
          <p:cNvGrpSpPr/>
          <p:nvPr/>
        </p:nvGrpSpPr>
        <p:grpSpPr>
          <a:xfrm>
            <a:off x="2009589" y="2859325"/>
            <a:ext cx="1496767" cy="802469"/>
            <a:chOff x="5793258" y="2247269"/>
            <a:chExt cx="1174119" cy="629486"/>
          </a:xfrm>
        </p:grpSpPr>
        <p:sp>
          <p:nvSpPr>
            <p:cNvPr id="1447" name="Google Shape;1447;p56"/>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56"/>
          <p:cNvGrpSpPr/>
          <p:nvPr/>
        </p:nvGrpSpPr>
        <p:grpSpPr>
          <a:xfrm rot="5400000">
            <a:off x="2358460" y="1700057"/>
            <a:ext cx="799341" cy="1436131"/>
            <a:chOff x="3088670" y="1930338"/>
            <a:chExt cx="380983" cy="684491"/>
          </a:xfrm>
        </p:grpSpPr>
        <p:sp>
          <p:nvSpPr>
            <p:cNvPr id="1459" name="Google Shape;1459;p56"/>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6"/>
          <p:cNvGrpSpPr/>
          <p:nvPr/>
        </p:nvGrpSpPr>
        <p:grpSpPr>
          <a:xfrm>
            <a:off x="1998305" y="4220153"/>
            <a:ext cx="1519488" cy="198289"/>
            <a:chOff x="504546" y="564561"/>
            <a:chExt cx="1627907" cy="212437"/>
          </a:xfrm>
        </p:grpSpPr>
        <p:sp>
          <p:nvSpPr>
            <p:cNvPr id="1487" name="Google Shape;1487;p56"/>
            <p:cNvSpPr/>
            <p:nvPr/>
          </p:nvSpPr>
          <p:spPr>
            <a:xfrm>
              <a:off x="1603542" y="598605"/>
              <a:ext cx="63707" cy="48096"/>
            </a:xfrm>
            <a:custGeom>
              <a:rect b="b" l="l" r="r" t="t"/>
              <a:pathLst>
                <a:path extrusionOk="0" h="5971" w="7909">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488" name="Google Shape;1488;p56"/>
            <p:cNvSpPr/>
            <p:nvPr/>
          </p:nvSpPr>
          <p:spPr>
            <a:xfrm>
              <a:off x="1568946" y="683408"/>
              <a:ext cx="63280" cy="65817"/>
            </a:xfrm>
            <a:custGeom>
              <a:rect b="b" l="l" r="r" t="t"/>
              <a:pathLst>
                <a:path extrusionOk="0" h="8171" w="7856">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489" name="Google Shape;1489;p56"/>
            <p:cNvSpPr/>
            <p:nvPr/>
          </p:nvSpPr>
          <p:spPr>
            <a:xfrm>
              <a:off x="1730956" y="636576"/>
              <a:ext cx="2619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1768082" y="649657"/>
              <a:ext cx="41773" cy="39663"/>
            </a:xfrm>
            <a:custGeom>
              <a:rect b="b" l="l" r="r" t="t"/>
              <a:pathLst>
                <a:path extrusionOk="0" h="4924" w="5186">
                  <a:moveTo>
                    <a:pt x="0" y="2619"/>
                  </a:moveTo>
                  <a:lnTo>
                    <a:pt x="2462" y="0"/>
                  </a:lnTo>
                  <a:lnTo>
                    <a:pt x="5186" y="2619"/>
                  </a:lnTo>
                  <a:lnTo>
                    <a:pt x="2200" y="4924"/>
                  </a:lnTo>
                  <a:close/>
                </a:path>
              </a:pathLst>
            </a:custGeom>
            <a:solidFill>
              <a:srgbClr val="EFD67E"/>
            </a:solidFill>
            <a:ln>
              <a:noFill/>
            </a:ln>
          </p:spPr>
        </p:sp>
        <p:sp>
          <p:nvSpPr>
            <p:cNvPr id="1491" name="Google Shape;1491;p56"/>
            <p:cNvSpPr/>
            <p:nvPr/>
          </p:nvSpPr>
          <p:spPr>
            <a:xfrm>
              <a:off x="1967056" y="668224"/>
              <a:ext cx="42627" cy="38044"/>
            </a:xfrm>
            <a:custGeom>
              <a:rect b="b" l="l" r="r" t="t"/>
              <a:pathLst>
                <a:path extrusionOk="0" h="1401" w="1424">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1358412" y="635738"/>
              <a:ext cx="1848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1426340" y="640797"/>
              <a:ext cx="41773" cy="50626"/>
            </a:xfrm>
            <a:custGeom>
              <a:rect b="b" l="l" r="r" t="t"/>
              <a:pathLst>
                <a:path extrusionOk="0" h="6285" w="5186">
                  <a:moveTo>
                    <a:pt x="0" y="3719"/>
                  </a:moveTo>
                  <a:lnTo>
                    <a:pt x="1624" y="0"/>
                  </a:lnTo>
                  <a:lnTo>
                    <a:pt x="5186" y="3771"/>
                  </a:lnTo>
                  <a:lnTo>
                    <a:pt x="2043" y="6285"/>
                  </a:lnTo>
                  <a:close/>
                </a:path>
              </a:pathLst>
            </a:custGeom>
            <a:solidFill>
              <a:srgbClr val="EFD67E"/>
            </a:solidFill>
            <a:ln>
              <a:noFill/>
            </a:ln>
          </p:spPr>
        </p:sp>
        <p:sp>
          <p:nvSpPr>
            <p:cNvPr id="1494" name="Google Shape;1494;p56"/>
            <p:cNvSpPr/>
            <p:nvPr/>
          </p:nvSpPr>
          <p:spPr>
            <a:xfrm>
              <a:off x="574516" y="598186"/>
              <a:ext cx="64134" cy="54001"/>
            </a:xfrm>
            <a:custGeom>
              <a:rect b="b" l="l" r="r" t="t"/>
              <a:pathLst>
                <a:path extrusionOk="0" h="6704" w="7962">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495" name="Google Shape;1495;p56"/>
            <p:cNvSpPr/>
            <p:nvPr/>
          </p:nvSpPr>
          <p:spPr>
            <a:xfrm>
              <a:off x="1228469" y="714629"/>
              <a:ext cx="53163" cy="27846"/>
            </a:xfrm>
            <a:custGeom>
              <a:rect b="b" l="l" r="r" t="t"/>
              <a:pathLst>
                <a:path extrusionOk="0" h="3457" w="6600">
                  <a:moveTo>
                    <a:pt x="0" y="1153"/>
                  </a:moveTo>
                  <a:lnTo>
                    <a:pt x="419" y="3457"/>
                  </a:lnTo>
                  <a:lnTo>
                    <a:pt x="4557" y="2724"/>
                  </a:lnTo>
                  <a:lnTo>
                    <a:pt x="6600" y="1100"/>
                  </a:lnTo>
                  <a:lnTo>
                    <a:pt x="4923" y="0"/>
                  </a:lnTo>
                  <a:close/>
                </a:path>
              </a:pathLst>
            </a:custGeom>
            <a:solidFill>
              <a:srgbClr val="978344"/>
            </a:solidFill>
            <a:ln>
              <a:noFill/>
            </a:ln>
          </p:spPr>
        </p:sp>
        <p:sp>
          <p:nvSpPr>
            <p:cNvPr id="1496" name="Google Shape;1496;p56"/>
            <p:cNvSpPr/>
            <p:nvPr/>
          </p:nvSpPr>
          <p:spPr>
            <a:xfrm>
              <a:off x="1227212" y="705350"/>
              <a:ext cx="63011"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918948" y="616696"/>
              <a:ext cx="64277" cy="19436"/>
            </a:xfrm>
            <a:custGeom>
              <a:rect b="b" l="l" r="r" t="t"/>
              <a:pathLst>
                <a:path extrusionOk="0" h="736" w="2515">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884239" y="705656"/>
              <a:ext cx="63903"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1063422" y="636133"/>
              <a:ext cx="1086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1055174" y="609084"/>
              <a:ext cx="70006" cy="79986"/>
            </a:xfrm>
            <a:custGeom>
              <a:rect b="b" l="l" r="r" t="t"/>
              <a:pathLst>
                <a:path extrusionOk="0" h="9930" w="8691">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501" name="Google Shape;1501;p56"/>
            <p:cNvSpPr/>
            <p:nvPr/>
          </p:nvSpPr>
          <p:spPr>
            <a:xfrm>
              <a:off x="792967" y="638429"/>
              <a:ext cx="42600" cy="651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730243" y="635553"/>
              <a:ext cx="66000" cy="70200"/>
            </a:xfrm>
            <a:prstGeom prst="rect">
              <a:avLst/>
            </a:prstGeom>
            <a:solidFill>
              <a:srgbClr val="EFD6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802598" y="635375"/>
              <a:ext cx="287565" cy="70887"/>
            </a:xfrm>
            <a:custGeom>
              <a:rect b="b" l="l" r="r" t="t"/>
              <a:pathLst>
                <a:path extrusionOk="0" h="2790" w="11317">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1144963" y="635375"/>
              <a:ext cx="287285" cy="70887"/>
            </a:xfrm>
            <a:custGeom>
              <a:rect b="b" l="l" r="r" t="t"/>
              <a:pathLst>
                <a:path extrusionOk="0" h="2790" w="11306">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1487048" y="635375"/>
              <a:ext cx="287565" cy="70887"/>
            </a:xfrm>
            <a:custGeom>
              <a:rect b="b" l="l" r="r" t="t"/>
              <a:pathLst>
                <a:path extrusionOk="0" h="2790" w="11317">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504546" y="635375"/>
              <a:ext cx="243250" cy="70887"/>
            </a:xfrm>
            <a:custGeom>
              <a:rect b="b" l="l" r="r" t="t"/>
              <a:pathLst>
                <a:path extrusionOk="0" h="2790" w="9573">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1829134" y="635375"/>
              <a:ext cx="303319" cy="70887"/>
            </a:xfrm>
            <a:custGeom>
              <a:rect b="b" l="l" r="r" t="t"/>
              <a:pathLst>
                <a:path extrusionOk="0" h="2790" w="11937">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1803471" y="635375"/>
              <a:ext cx="42587" cy="70887"/>
            </a:xfrm>
            <a:custGeom>
              <a:rect b="b" l="l" r="r" t="t"/>
              <a:pathLst>
                <a:path extrusionOk="0" h="2790" w="1676">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1461080" y="635375"/>
              <a:ext cx="42613" cy="70887"/>
            </a:xfrm>
            <a:custGeom>
              <a:rect b="b" l="l" r="r" t="t"/>
              <a:pathLst>
                <a:path extrusionOk="0" h="2790" w="1677">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1118994" y="635375"/>
              <a:ext cx="42613" cy="70887"/>
            </a:xfrm>
            <a:custGeom>
              <a:rect b="b" l="l" r="r" t="t"/>
              <a:pathLst>
                <a:path extrusionOk="0" h="2790" w="1677">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776629" y="635375"/>
              <a:ext cx="42613" cy="70887"/>
            </a:xfrm>
            <a:custGeom>
              <a:rect b="b" l="l" r="r" t="t"/>
              <a:pathLst>
                <a:path extrusionOk="0" h="2790" w="1677">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1612443" y="564866"/>
              <a:ext cx="196877" cy="105822"/>
            </a:xfrm>
            <a:custGeom>
              <a:rect b="b" l="l" r="r" t="t"/>
              <a:pathLst>
                <a:path extrusionOk="0" h="4165" w="7748">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1270078" y="564561"/>
              <a:ext cx="197156" cy="106127"/>
            </a:xfrm>
            <a:custGeom>
              <a:rect b="b" l="l" r="r" t="t"/>
              <a:pathLst>
                <a:path extrusionOk="0" h="4177" w="7759">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927993" y="564663"/>
              <a:ext cx="182291" cy="52060"/>
            </a:xfrm>
            <a:custGeom>
              <a:rect b="b" l="l" r="r" t="t"/>
              <a:pathLst>
                <a:path extrusionOk="0" h="2049" w="7174">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1111143" y="618174"/>
              <a:ext cx="2058" cy="3811"/>
            </a:xfrm>
            <a:custGeom>
              <a:rect b="b" l="l" r="r" t="t"/>
              <a:pathLst>
                <a:path extrusionOk="0" h="150" w="81">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1065050" y="624882"/>
              <a:ext cx="330" cy="610"/>
            </a:xfrm>
            <a:custGeom>
              <a:rect b="b" l="l" r="r" t="t"/>
              <a:pathLst>
                <a:path extrusionOk="0" h="24" w="13">
                  <a:moveTo>
                    <a:pt x="1" y="0"/>
                  </a:moveTo>
                  <a:lnTo>
                    <a:pt x="12"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1069421" y="629836"/>
              <a:ext cx="610" cy="610"/>
            </a:xfrm>
            <a:custGeom>
              <a:rect b="b" l="l" r="r" t="t"/>
              <a:pathLst>
                <a:path extrusionOk="0" h="24" w="24">
                  <a:moveTo>
                    <a:pt x="1" y="0"/>
                  </a:moveTo>
                  <a:lnTo>
                    <a:pt x="24"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1611275" y="616700"/>
              <a:ext cx="1194" cy="2083"/>
            </a:xfrm>
            <a:custGeom>
              <a:rect b="b" l="l" r="r" t="t"/>
              <a:pathLst>
                <a:path extrusionOk="0" h="82" w="47">
                  <a:moveTo>
                    <a:pt x="47" y="1"/>
                  </a:moveTo>
                  <a:lnTo>
                    <a:pt x="1" y="81"/>
                  </a:lnTo>
                  <a:lnTo>
                    <a:pt x="47"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1268909" y="616700"/>
              <a:ext cx="1194" cy="2083"/>
            </a:xfrm>
            <a:custGeom>
              <a:rect b="b" l="l" r="r" t="t"/>
              <a:pathLst>
                <a:path extrusionOk="0" h="82" w="47">
                  <a:moveTo>
                    <a:pt x="46" y="1"/>
                  </a:moveTo>
                  <a:lnTo>
                    <a:pt x="0" y="81"/>
                  </a:lnTo>
                  <a:lnTo>
                    <a:pt x="46"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1322269" y="616700"/>
              <a:ext cx="2643" cy="2083"/>
            </a:xfrm>
            <a:custGeom>
              <a:rect b="b" l="l" r="r" t="t"/>
              <a:pathLst>
                <a:path extrusionOk="0" h="82" w="104">
                  <a:moveTo>
                    <a:pt x="104" y="1"/>
                  </a:moveTo>
                  <a:cubicBezTo>
                    <a:pt x="70" y="24"/>
                    <a:pt x="35" y="47"/>
                    <a:pt x="1" y="81"/>
                  </a:cubicBezTo>
                  <a:cubicBezTo>
                    <a:pt x="35" y="47"/>
                    <a:pt x="70" y="24"/>
                    <a:pt x="104"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1065635" y="625466"/>
              <a:ext cx="3811" cy="4395"/>
            </a:xfrm>
            <a:custGeom>
              <a:rect b="b" l="l" r="r" t="t"/>
              <a:pathLst>
                <a:path extrusionOk="0" h="173" w="15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1110254" y="616700"/>
              <a:ext cx="915" cy="1499"/>
            </a:xfrm>
            <a:custGeom>
              <a:rect b="b" l="l" r="r" t="t"/>
              <a:pathLst>
                <a:path extrusionOk="0" h="59" w="36">
                  <a:moveTo>
                    <a:pt x="1" y="1"/>
                  </a:moveTo>
                  <a:lnTo>
                    <a:pt x="1" y="1"/>
                  </a:lnTo>
                  <a:cubicBezTo>
                    <a:pt x="12" y="24"/>
                    <a:pt x="24" y="47"/>
                    <a:pt x="35" y="58"/>
                  </a:cubicBezTo>
                  <a:cubicBezTo>
                    <a:pt x="24" y="47"/>
                    <a:pt x="12" y="24"/>
                    <a:pt x="1"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1055141" y="616700"/>
              <a:ext cx="9935" cy="8207"/>
            </a:xfrm>
            <a:custGeom>
              <a:rect b="b" l="l" r="r" t="t"/>
              <a:pathLst>
                <a:path extrusionOk="0" h="323" w="391">
                  <a:moveTo>
                    <a:pt x="0" y="1"/>
                  </a:moveTo>
                  <a:cubicBezTo>
                    <a:pt x="138" y="104"/>
                    <a:pt x="276" y="208"/>
                    <a:pt x="391" y="322"/>
                  </a:cubicBezTo>
                  <a:cubicBezTo>
                    <a:pt x="276" y="208"/>
                    <a:pt x="138" y="104"/>
                    <a:pt x="0"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1069726" y="630421"/>
              <a:ext cx="3811" cy="4980"/>
            </a:xfrm>
            <a:custGeom>
              <a:rect b="b" l="l" r="r" t="t"/>
              <a:pathLst>
                <a:path extrusionOk="0" h="196" w="150">
                  <a:moveTo>
                    <a:pt x="150" y="195"/>
                  </a:moveTo>
                  <a:cubicBezTo>
                    <a:pt x="104" y="127"/>
                    <a:pt x="58" y="69"/>
                    <a:pt x="0" y="0"/>
                  </a:cubicBezTo>
                  <a:cubicBezTo>
                    <a:pt x="58" y="69"/>
                    <a:pt x="104" y="127"/>
                    <a:pt x="150" y="195"/>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1055142" y="616696"/>
              <a:ext cx="70005" cy="54002"/>
            </a:xfrm>
            <a:custGeom>
              <a:rect b="b" l="l" r="r" t="t"/>
              <a:pathLst>
                <a:path extrusionOk="0" h="2125" w="2755">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926519" y="616700"/>
              <a:ext cx="1194" cy="2083"/>
            </a:xfrm>
            <a:custGeom>
              <a:rect b="b" l="l" r="r" t="t"/>
              <a:pathLst>
                <a:path extrusionOk="0" h="82" w="47">
                  <a:moveTo>
                    <a:pt x="47" y="1"/>
                  </a:moveTo>
                  <a:lnTo>
                    <a:pt x="1" y="81"/>
                  </a:lnTo>
                  <a:lnTo>
                    <a:pt x="47" y="1"/>
                  </a:ln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980183" y="616700"/>
              <a:ext cx="2668" cy="2083"/>
            </a:xfrm>
            <a:custGeom>
              <a:rect b="b" l="l" r="r" t="t"/>
              <a:pathLst>
                <a:path extrusionOk="0" h="82" w="105">
                  <a:moveTo>
                    <a:pt x="104" y="1"/>
                  </a:moveTo>
                  <a:cubicBezTo>
                    <a:pt x="70" y="24"/>
                    <a:pt x="35" y="47"/>
                    <a:pt x="1" y="81"/>
                  </a:cubicBezTo>
                  <a:cubicBezTo>
                    <a:pt x="35" y="47"/>
                    <a:pt x="70" y="24"/>
                    <a:pt x="104" y="1"/>
                  </a:cubicBez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585043" y="564612"/>
              <a:ext cx="197741" cy="106076"/>
            </a:xfrm>
            <a:custGeom>
              <a:rect b="b" l="l" r="r" t="t"/>
              <a:pathLst>
                <a:path extrusionOk="0" h="4175" w="7782">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1288449" y="710331"/>
              <a:ext cx="25" cy="25"/>
            </a:xfrm>
            <a:custGeom>
              <a:rect b="b" l="l" r="r" t="t"/>
              <a:pathLst>
                <a:path extrusionOk="0" h="1" w="1">
                  <a:moveTo>
                    <a:pt x="0" y="0"/>
                  </a:moveTo>
                  <a:close/>
                </a:path>
              </a:pathLst>
            </a:custGeom>
            <a:solidFill>
              <a:srgbClr val="C7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1084006" y="670668"/>
              <a:ext cx="197766" cy="106076"/>
            </a:xfrm>
            <a:custGeom>
              <a:rect b="b" l="l" r="r" t="t"/>
              <a:pathLst>
                <a:path extrusionOk="0" h="4175" w="7783">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946364" y="710331"/>
              <a:ext cx="25" cy="25"/>
            </a:xfrm>
            <a:custGeom>
              <a:rect b="b" l="l" r="r" t="t"/>
              <a:pathLst>
                <a:path extrusionOk="0" h="1" w="1">
                  <a:moveTo>
                    <a:pt x="0" y="0"/>
                  </a:moveTo>
                  <a:close/>
                </a:path>
              </a:pathLst>
            </a:custGeom>
            <a:solidFill>
              <a:srgbClr val="69B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741920" y="670668"/>
              <a:ext cx="197766" cy="106076"/>
            </a:xfrm>
            <a:custGeom>
              <a:rect b="b" l="l" r="r" t="t"/>
              <a:pathLst>
                <a:path extrusionOk="0" h="4175" w="7783">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1425812" y="670668"/>
              <a:ext cx="198046" cy="106330"/>
            </a:xfrm>
            <a:custGeom>
              <a:rect b="b" l="l" r="r" t="t"/>
              <a:pathLst>
                <a:path extrusionOk="0" h="4185" w="7794">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1629646" y="711500"/>
              <a:ext cx="610" cy="1474"/>
            </a:xfrm>
            <a:custGeom>
              <a:rect b="b" l="l" r="r" t="t"/>
              <a:pathLst>
                <a:path extrusionOk="0" h="58" w="24">
                  <a:moveTo>
                    <a:pt x="24" y="0"/>
                  </a:moveTo>
                  <a:cubicBezTo>
                    <a:pt x="12" y="23"/>
                    <a:pt x="1" y="34"/>
                    <a:pt x="1" y="57"/>
                  </a:cubicBezTo>
                  <a:lnTo>
                    <a:pt x="24" y="0"/>
                  </a:lnTo>
                  <a:close/>
                </a:path>
              </a:pathLst>
            </a:custGeom>
            <a:solidFill>
              <a:srgbClr val="63A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1768177" y="670668"/>
              <a:ext cx="211157" cy="106254"/>
            </a:xfrm>
            <a:custGeom>
              <a:rect b="b" l="l" r="r" t="t"/>
              <a:pathLst>
                <a:path extrusionOk="0" h="4182" w="831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576505" y="617292"/>
              <a:ext cx="63011" cy="18116"/>
            </a:xfrm>
            <a:custGeom>
              <a:rect b="b" l="l" r="r" t="t"/>
              <a:pathLst>
                <a:path extrusionOk="0" h="689" w="248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1569857" y="705656"/>
              <a:ext cx="63017" cy="18116"/>
            </a:xfrm>
            <a:custGeom>
              <a:rect b="b" l="l" r="r" t="t"/>
              <a:pathLst>
                <a:path extrusionOk="0" h="713" w="248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6"/>
          <p:cNvGrpSpPr/>
          <p:nvPr/>
        </p:nvGrpSpPr>
        <p:grpSpPr>
          <a:xfrm flipH="1">
            <a:off x="3704668" y="2844955"/>
            <a:ext cx="410808" cy="831197"/>
            <a:chOff x="3564075" y="2091586"/>
            <a:chExt cx="329966" cy="667521"/>
          </a:xfrm>
        </p:grpSpPr>
        <p:sp>
          <p:nvSpPr>
            <p:cNvPr id="1543" name="Google Shape;1543;p56"/>
            <p:cNvSpPr/>
            <p:nvPr/>
          </p:nvSpPr>
          <p:spPr>
            <a:xfrm>
              <a:off x="3564075" y="2382687"/>
              <a:ext cx="279392" cy="38541"/>
            </a:xfrm>
            <a:custGeom>
              <a:rect b="b" l="l" r="r" t="t"/>
              <a:pathLst>
                <a:path extrusionOk="0" fill="none" h="1" w="10156">
                  <a:moveTo>
                    <a:pt x="0" y="1"/>
                  </a:moveTo>
                  <a:lnTo>
                    <a:pt x="10155" y="1"/>
                  </a:lnTo>
                </a:path>
              </a:pathLst>
            </a:custGeom>
            <a:noFill/>
            <a:ln cap="rnd" cmpd="sng" w="5600">
              <a:solidFill>
                <a:srgbClr val="374957"/>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56"/>
            <p:cNvGrpSpPr/>
            <p:nvPr/>
          </p:nvGrpSpPr>
          <p:grpSpPr>
            <a:xfrm>
              <a:off x="3577470" y="2091586"/>
              <a:ext cx="203196" cy="352319"/>
              <a:chOff x="3976450" y="5044825"/>
              <a:chExt cx="107625" cy="186600"/>
            </a:xfrm>
          </p:grpSpPr>
          <p:sp>
            <p:nvSpPr>
              <p:cNvPr id="1545" name="Google Shape;1545;p56"/>
              <p:cNvSpPr/>
              <p:nvPr/>
            </p:nvSpPr>
            <p:spPr>
              <a:xfrm>
                <a:off x="4011550" y="5126700"/>
                <a:ext cx="26550" cy="89275"/>
              </a:xfrm>
              <a:custGeom>
                <a:rect b="b" l="l" r="r" t="t"/>
                <a:pathLst>
                  <a:path extrusionOk="0" fill="none" h="3571" w="1062">
                    <a:moveTo>
                      <a:pt x="1" y="3571"/>
                    </a:moveTo>
                    <a:lnTo>
                      <a:pt x="1" y="1594"/>
                    </a:lnTo>
                    <a:lnTo>
                      <a:pt x="1061" y="1594"/>
                    </a:lnTo>
                    <a:lnTo>
                      <a:pt x="1061" y="0"/>
                    </a:lnTo>
                  </a:path>
                </a:pathLst>
              </a:custGeom>
              <a:noFill/>
              <a:ln cap="flat" cmpd="sng" w="5600">
                <a:solidFill>
                  <a:srgbClr val="CFD9E0"/>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976450" y="5044825"/>
                <a:ext cx="107625" cy="92075"/>
              </a:xfrm>
              <a:custGeom>
                <a:rect b="b" l="l" r="r" t="t"/>
                <a:pathLst>
                  <a:path extrusionOk="0" h="3683" w="4305">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994800" y="5203400"/>
                <a:ext cx="29400" cy="25200"/>
              </a:xfrm>
              <a:custGeom>
                <a:rect b="b" l="l" r="r" t="t"/>
                <a:pathLst>
                  <a:path extrusionOk="0" h="1008" w="1176">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3991000" y="5200625"/>
                <a:ext cx="35925" cy="30800"/>
              </a:xfrm>
              <a:custGeom>
                <a:rect b="b" l="l" r="r" t="t"/>
                <a:pathLst>
                  <a:path extrusionOk="0" h="1232" w="1437">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56"/>
            <p:cNvGrpSpPr/>
            <p:nvPr/>
          </p:nvGrpSpPr>
          <p:grpSpPr>
            <a:xfrm>
              <a:off x="3690750" y="2391589"/>
              <a:ext cx="203290" cy="367519"/>
              <a:chOff x="4036450" y="5279050"/>
              <a:chExt cx="107675" cy="194650"/>
            </a:xfrm>
          </p:grpSpPr>
          <p:sp>
            <p:nvSpPr>
              <p:cNvPr id="1550" name="Google Shape;1550;p56"/>
              <p:cNvSpPr/>
              <p:nvPr/>
            </p:nvSpPr>
            <p:spPr>
              <a:xfrm>
                <a:off x="4067450" y="5294200"/>
                <a:ext cx="28350" cy="99750"/>
              </a:xfrm>
              <a:custGeom>
                <a:rect b="b" l="l" r="r" t="t"/>
                <a:pathLst>
                  <a:path extrusionOk="0" fill="none" h="3990" w="1134">
                    <a:moveTo>
                      <a:pt x="1" y="1"/>
                    </a:moveTo>
                    <a:lnTo>
                      <a:pt x="1" y="1898"/>
                    </a:lnTo>
                    <a:lnTo>
                      <a:pt x="1133" y="1898"/>
                    </a:lnTo>
                    <a:lnTo>
                      <a:pt x="1133" y="3989"/>
                    </a:lnTo>
                  </a:path>
                </a:pathLst>
              </a:custGeom>
              <a:noFill/>
              <a:ln cap="flat" cmpd="sng" w="5600">
                <a:solidFill>
                  <a:srgbClr val="869FB2"/>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4036450" y="5381475"/>
                <a:ext cx="107675" cy="92225"/>
              </a:xfrm>
              <a:custGeom>
                <a:rect b="b" l="l" r="r" t="t"/>
                <a:pathLst>
                  <a:path extrusionOk="0" h="3689" w="4307">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4050700" y="5281650"/>
                <a:ext cx="29400" cy="25200"/>
              </a:xfrm>
              <a:custGeom>
                <a:rect b="b" l="l" r="r" t="t"/>
                <a:pathLst>
                  <a:path extrusionOk="0" h="1008" w="1176">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4046900" y="5279050"/>
                <a:ext cx="35900" cy="30725"/>
              </a:xfrm>
              <a:custGeom>
                <a:rect b="b" l="l" r="r" t="t"/>
                <a:pathLst>
                  <a:path extrusionOk="0" h="1229" w="1436">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56"/>
          <p:cNvGrpSpPr/>
          <p:nvPr/>
        </p:nvGrpSpPr>
        <p:grpSpPr>
          <a:xfrm>
            <a:off x="6877470" y="1081715"/>
            <a:ext cx="473148" cy="148870"/>
            <a:chOff x="4458420" y="5169625"/>
            <a:chExt cx="178850" cy="56275"/>
          </a:xfrm>
        </p:grpSpPr>
        <p:sp>
          <p:nvSpPr>
            <p:cNvPr id="1555" name="Google Shape;1555;p56"/>
            <p:cNvSpPr/>
            <p:nvPr/>
          </p:nvSpPr>
          <p:spPr>
            <a:xfrm>
              <a:off x="4592170" y="5169625"/>
              <a:ext cx="45100" cy="52300"/>
            </a:xfrm>
            <a:custGeom>
              <a:rect b="b" l="l" r="r" t="t"/>
              <a:pathLst>
                <a:path extrusionOk="0" h="2092" w="1804">
                  <a:moveTo>
                    <a:pt x="0" y="0"/>
                  </a:moveTo>
                  <a:lnTo>
                    <a:pt x="0" y="2092"/>
                  </a:lnTo>
                  <a:lnTo>
                    <a:pt x="1803" y="1046"/>
                  </a:lnTo>
                  <a:lnTo>
                    <a:pt x="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4535534" y="5181700"/>
              <a:ext cx="57525" cy="28150"/>
            </a:xfrm>
            <a:custGeom>
              <a:rect b="b" l="l" r="r" t="t"/>
              <a:pathLst>
                <a:path extrusionOk="0" h="1126" w="2301">
                  <a:moveTo>
                    <a:pt x="0" y="0"/>
                  </a:moveTo>
                  <a:lnTo>
                    <a:pt x="0" y="1125"/>
                  </a:lnTo>
                  <a:lnTo>
                    <a:pt x="2301" y="1125"/>
                  </a:lnTo>
                  <a:lnTo>
                    <a:pt x="230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4535175" y="5181700"/>
              <a:ext cx="23650" cy="44200"/>
            </a:xfrm>
            <a:custGeom>
              <a:rect b="b" l="l" r="r" t="t"/>
              <a:pathLst>
                <a:path extrusionOk="0" h="1768" w="946">
                  <a:moveTo>
                    <a:pt x="1" y="0"/>
                  </a:moveTo>
                  <a:lnTo>
                    <a:pt x="1" y="1125"/>
                  </a:lnTo>
                  <a:lnTo>
                    <a:pt x="946" y="1767"/>
                  </a:lnTo>
                  <a:lnTo>
                    <a:pt x="946" y="63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4458420" y="5197375"/>
              <a:ext cx="100625" cy="28525"/>
            </a:xfrm>
            <a:custGeom>
              <a:rect b="b" l="l" r="r" t="t"/>
              <a:pathLst>
                <a:path extrusionOk="0" h="1141" w="4025">
                  <a:moveTo>
                    <a:pt x="0" y="1"/>
                  </a:moveTo>
                  <a:lnTo>
                    <a:pt x="0" y="1140"/>
                  </a:lnTo>
                  <a:lnTo>
                    <a:pt x="4025" y="1140"/>
                  </a:lnTo>
                  <a:lnTo>
                    <a:pt x="40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56"/>
          <p:cNvGrpSpPr/>
          <p:nvPr/>
        </p:nvGrpSpPr>
        <p:grpSpPr>
          <a:xfrm>
            <a:off x="5322464" y="966504"/>
            <a:ext cx="758083" cy="691884"/>
            <a:chOff x="5976993" y="238644"/>
            <a:chExt cx="671226" cy="612558"/>
          </a:xfrm>
        </p:grpSpPr>
        <p:grpSp>
          <p:nvGrpSpPr>
            <p:cNvPr id="1560" name="Google Shape;1560;p56"/>
            <p:cNvGrpSpPr/>
            <p:nvPr/>
          </p:nvGrpSpPr>
          <p:grpSpPr>
            <a:xfrm>
              <a:off x="6207869" y="264821"/>
              <a:ext cx="255900" cy="309550"/>
              <a:chOff x="4721075" y="260350"/>
              <a:chExt cx="255900" cy="309550"/>
            </a:xfrm>
          </p:grpSpPr>
          <p:sp>
            <p:nvSpPr>
              <p:cNvPr id="1561" name="Google Shape;1561;p56"/>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56"/>
            <p:cNvGrpSpPr/>
            <p:nvPr/>
          </p:nvGrpSpPr>
          <p:grpSpPr>
            <a:xfrm>
              <a:off x="6014775" y="319425"/>
              <a:ext cx="267975" cy="297900"/>
              <a:chOff x="4428250" y="314750"/>
              <a:chExt cx="267975" cy="297900"/>
            </a:xfrm>
          </p:grpSpPr>
          <p:sp>
            <p:nvSpPr>
              <p:cNvPr id="1566" name="Google Shape;1566;p56"/>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56"/>
            <p:cNvGrpSpPr/>
            <p:nvPr/>
          </p:nvGrpSpPr>
          <p:grpSpPr>
            <a:xfrm>
              <a:off x="6384394" y="238644"/>
              <a:ext cx="263825" cy="384100"/>
              <a:chOff x="4897600" y="530925"/>
              <a:chExt cx="263825" cy="384100"/>
            </a:xfrm>
          </p:grpSpPr>
          <p:sp>
            <p:nvSpPr>
              <p:cNvPr id="1570" name="Google Shape;1570;p56"/>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56"/>
            <p:cNvGrpSpPr/>
            <p:nvPr/>
          </p:nvGrpSpPr>
          <p:grpSpPr>
            <a:xfrm>
              <a:off x="5976993" y="471107"/>
              <a:ext cx="222175" cy="258225"/>
              <a:chOff x="4390750" y="609200"/>
              <a:chExt cx="222175" cy="258225"/>
            </a:xfrm>
          </p:grpSpPr>
          <p:sp>
            <p:nvSpPr>
              <p:cNvPr id="1574" name="Google Shape;1574;p56"/>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56"/>
            <p:cNvGrpSpPr/>
            <p:nvPr/>
          </p:nvGrpSpPr>
          <p:grpSpPr>
            <a:xfrm>
              <a:off x="6012699" y="624883"/>
              <a:ext cx="258950" cy="209025"/>
              <a:chOff x="4427350" y="850800"/>
              <a:chExt cx="258950" cy="209025"/>
            </a:xfrm>
          </p:grpSpPr>
          <p:sp>
            <p:nvSpPr>
              <p:cNvPr id="1579" name="Google Shape;1579;p56"/>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6"/>
            <p:cNvGrpSpPr/>
            <p:nvPr/>
          </p:nvGrpSpPr>
          <p:grpSpPr>
            <a:xfrm>
              <a:off x="6192527" y="709277"/>
              <a:ext cx="269050" cy="141925"/>
              <a:chOff x="4703050" y="934300"/>
              <a:chExt cx="269050" cy="141925"/>
            </a:xfrm>
          </p:grpSpPr>
          <p:sp>
            <p:nvSpPr>
              <p:cNvPr id="1583" name="Google Shape;1583;p56"/>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5" name="Google Shape;1585;p56"/>
          <p:cNvGrpSpPr/>
          <p:nvPr/>
        </p:nvGrpSpPr>
        <p:grpSpPr>
          <a:xfrm rot="5400000">
            <a:off x="7811864" y="752915"/>
            <a:ext cx="87395" cy="517491"/>
            <a:chOff x="4427900" y="1369375"/>
            <a:chExt cx="77375" cy="458200"/>
          </a:xfrm>
        </p:grpSpPr>
        <p:grpSp>
          <p:nvGrpSpPr>
            <p:cNvPr id="1586" name="Google Shape;1586;p56"/>
            <p:cNvGrpSpPr/>
            <p:nvPr/>
          </p:nvGrpSpPr>
          <p:grpSpPr>
            <a:xfrm>
              <a:off x="4427900" y="1369375"/>
              <a:ext cx="36800" cy="458200"/>
              <a:chOff x="4427900" y="1369375"/>
              <a:chExt cx="36800" cy="458200"/>
            </a:xfrm>
          </p:grpSpPr>
          <p:sp>
            <p:nvSpPr>
              <p:cNvPr id="1587" name="Google Shape;1587;p56"/>
              <p:cNvSpPr/>
              <p:nvPr/>
            </p:nvSpPr>
            <p:spPr>
              <a:xfrm>
                <a:off x="4428250" y="1369375"/>
                <a:ext cx="2375" cy="458200"/>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4427900"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4428250"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4428250"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4428250"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4427900"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4428250"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4428250"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4427900"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4427900"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4428250"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4428250"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4427900"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4428250"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4428250"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4428250"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4427900"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428250"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428250"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428250"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427900"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428250"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4428250"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428250"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427900"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428250"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428250"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428250"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427900"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428250"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428250"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428250" y="1825400"/>
                <a:ext cx="17350" cy="2175"/>
              </a:xfrm>
              <a:custGeom>
                <a:rect b="b" l="l" r="r" t="t"/>
                <a:pathLst>
                  <a:path extrusionOk="0" h="87" w="694">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428250" y="1796900"/>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56"/>
            <p:cNvGrpSpPr/>
            <p:nvPr/>
          </p:nvGrpSpPr>
          <p:grpSpPr>
            <a:xfrm>
              <a:off x="4488850" y="1372625"/>
              <a:ext cx="16425" cy="169875"/>
              <a:chOff x="4488850" y="1372625"/>
              <a:chExt cx="16425" cy="169875"/>
            </a:xfrm>
          </p:grpSpPr>
          <p:sp>
            <p:nvSpPr>
              <p:cNvPr id="1621" name="Google Shape;1621;p56"/>
              <p:cNvSpPr/>
              <p:nvPr/>
            </p:nvSpPr>
            <p:spPr>
              <a:xfrm>
                <a:off x="4488850" y="1372625"/>
                <a:ext cx="16425" cy="16625"/>
              </a:xfrm>
              <a:custGeom>
                <a:rect b="b" l="l" r="r" t="t"/>
                <a:pathLst>
                  <a:path extrusionOk="0" h="665" w="657">
                    <a:moveTo>
                      <a:pt x="0" y="1"/>
                    </a:moveTo>
                    <a:lnTo>
                      <a:pt x="0" y="664"/>
                    </a:lnTo>
                    <a:lnTo>
                      <a:pt x="657" y="664"/>
                    </a:lnTo>
                    <a:lnTo>
                      <a:pt x="657" y="1"/>
                    </a:ln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488850" y="1398225"/>
                <a:ext cx="16425" cy="16625"/>
              </a:xfrm>
              <a:custGeom>
                <a:rect b="b" l="l" r="r" t="t"/>
                <a:pathLst>
                  <a:path extrusionOk="0" h="665" w="657">
                    <a:moveTo>
                      <a:pt x="0" y="1"/>
                    </a:moveTo>
                    <a:lnTo>
                      <a:pt x="0" y="664"/>
                    </a:lnTo>
                    <a:lnTo>
                      <a:pt x="657" y="664"/>
                    </a:lnTo>
                    <a:lnTo>
                      <a:pt x="657"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488850" y="1423825"/>
                <a:ext cx="16425" cy="16625"/>
              </a:xfrm>
              <a:custGeom>
                <a:rect b="b" l="l" r="r" t="t"/>
                <a:pathLst>
                  <a:path extrusionOk="0" h="665" w="657">
                    <a:moveTo>
                      <a:pt x="0" y="1"/>
                    </a:moveTo>
                    <a:lnTo>
                      <a:pt x="0" y="664"/>
                    </a:lnTo>
                    <a:lnTo>
                      <a:pt x="657" y="664"/>
                    </a:lnTo>
                    <a:lnTo>
                      <a:pt x="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488850" y="1449450"/>
                <a:ext cx="16425" cy="16425"/>
              </a:xfrm>
              <a:custGeom>
                <a:rect b="b" l="l" r="r" t="t"/>
                <a:pathLst>
                  <a:path extrusionOk="0" h="657" w="657">
                    <a:moveTo>
                      <a:pt x="0" y="0"/>
                    </a:moveTo>
                    <a:lnTo>
                      <a:pt x="0" y="656"/>
                    </a:lnTo>
                    <a:lnTo>
                      <a:pt x="657" y="656"/>
                    </a:lnTo>
                    <a:lnTo>
                      <a:pt x="65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488850" y="1474875"/>
                <a:ext cx="16425" cy="16600"/>
              </a:xfrm>
              <a:custGeom>
                <a:rect b="b" l="l" r="r" t="t"/>
                <a:pathLst>
                  <a:path extrusionOk="0" h="664" w="657">
                    <a:moveTo>
                      <a:pt x="0" y="0"/>
                    </a:moveTo>
                    <a:lnTo>
                      <a:pt x="0" y="664"/>
                    </a:lnTo>
                    <a:lnTo>
                      <a:pt x="657" y="664"/>
                    </a:lnTo>
                    <a:lnTo>
                      <a:pt x="65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488850" y="1500475"/>
                <a:ext cx="16425" cy="16600"/>
              </a:xfrm>
              <a:custGeom>
                <a:rect b="b" l="l" r="r" t="t"/>
                <a:pathLst>
                  <a:path extrusionOk="0" h="664" w="657">
                    <a:moveTo>
                      <a:pt x="0" y="0"/>
                    </a:moveTo>
                    <a:lnTo>
                      <a:pt x="0" y="664"/>
                    </a:lnTo>
                    <a:lnTo>
                      <a:pt x="657" y="664"/>
                    </a:lnTo>
                    <a:lnTo>
                      <a:pt x="6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488850" y="1526075"/>
                <a:ext cx="16425" cy="16425"/>
              </a:xfrm>
              <a:custGeom>
                <a:rect b="b" l="l" r="r" t="t"/>
                <a:pathLst>
                  <a:path extrusionOk="0" h="657" w="657">
                    <a:moveTo>
                      <a:pt x="0" y="0"/>
                    </a:moveTo>
                    <a:lnTo>
                      <a:pt x="0" y="657"/>
                    </a:lnTo>
                    <a:lnTo>
                      <a:pt x="657" y="657"/>
                    </a:lnTo>
                    <a:lnTo>
                      <a:pt x="657"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8" name="Google Shape;1628;p56"/>
          <p:cNvGrpSpPr/>
          <p:nvPr/>
        </p:nvGrpSpPr>
        <p:grpSpPr>
          <a:xfrm>
            <a:off x="4553653" y="1403110"/>
            <a:ext cx="287997" cy="219067"/>
            <a:chOff x="5023100" y="253750"/>
            <a:chExt cx="255000" cy="193950"/>
          </a:xfrm>
        </p:grpSpPr>
        <p:sp>
          <p:nvSpPr>
            <p:cNvPr id="1629" name="Google Shape;1629;p56"/>
            <p:cNvSpPr/>
            <p:nvPr/>
          </p:nvSpPr>
          <p:spPr>
            <a:xfrm>
              <a:off x="5023100" y="253750"/>
              <a:ext cx="255000" cy="193950"/>
            </a:xfrm>
            <a:custGeom>
              <a:rect b="b" l="l" r="r" t="t"/>
              <a:pathLst>
                <a:path extrusionOk="0" h="7758" w="1020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5023100" y="253800"/>
              <a:ext cx="254625" cy="147150"/>
            </a:xfrm>
            <a:custGeom>
              <a:rect b="b" l="l" r="r" t="t"/>
              <a:pathLst>
                <a:path extrusionOk="0" h="5886" w="10185">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5045475" y="266950"/>
              <a:ext cx="209725" cy="121200"/>
            </a:xfrm>
            <a:custGeom>
              <a:rect b="b" l="l" r="r" t="t"/>
              <a:pathLst>
                <a:path extrusionOk="0" h="4848" w="8389">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5072325" y="282825"/>
              <a:ext cx="155650" cy="90000"/>
            </a:xfrm>
            <a:custGeom>
              <a:rect b="b" l="l" r="r" t="t"/>
              <a:pathLst>
                <a:path extrusionOk="0" h="3600" w="6226">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5090725" y="296850"/>
              <a:ext cx="118500" cy="62325"/>
            </a:xfrm>
            <a:custGeom>
              <a:rect b="b" l="l" r="r" t="t"/>
              <a:pathLst>
                <a:path extrusionOk="0" h="2493" w="474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5121025" y="311675"/>
              <a:ext cx="57725" cy="33200"/>
            </a:xfrm>
            <a:custGeom>
              <a:rect b="b" l="l" r="r" t="t"/>
              <a:pathLst>
                <a:path extrusionOk="0" h="1328" w="2309">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56"/>
          <p:cNvGrpSpPr/>
          <p:nvPr/>
        </p:nvGrpSpPr>
        <p:grpSpPr>
          <a:xfrm>
            <a:off x="4501765" y="1029060"/>
            <a:ext cx="163961" cy="243605"/>
            <a:chOff x="3431675" y="243350"/>
            <a:chExt cx="145175" cy="215675"/>
          </a:xfrm>
        </p:grpSpPr>
        <p:sp>
          <p:nvSpPr>
            <p:cNvPr id="1636" name="Google Shape;1636;p56"/>
            <p:cNvSpPr/>
            <p:nvPr/>
          </p:nvSpPr>
          <p:spPr>
            <a:xfrm>
              <a:off x="3519500" y="424200"/>
              <a:ext cx="57350" cy="34825"/>
            </a:xfrm>
            <a:custGeom>
              <a:rect b="b" l="l" r="r" t="t"/>
              <a:pathLst>
                <a:path extrusionOk="0" h="1393" w="2294">
                  <a:moveTo>
                    <a:pt x="51" y="0"/>
                  </a:moveTo>
                  <a:lnTo>
                    <a:pt x="0" y="29"/>
                  </a:lnTo>
                  <a:lnTo>
                    <a:pt x="974" y="635"/>
                  </a:lnTo>
                  <a:lnTo>
                    <a:pt x="2294" y="1392"/>
                  </a:lnTo>
                  <a:lnTo>
                    <a:pt x="5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3464675" y="262275"/>
              <a:ext cx="112175" cy="196750"/>
            </a:xfrm>
            <a:custGeom>
              <a:rect b="b" l="l" r="r" t="t"/>
              <a:pathLst>
                <a:path extrusionOk="0" h="7870" w="4487">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3431675" y="308075"/>
              <a:ext cx="33025" cy="148600"/>
            </a:xfrm>
            <a:custGeom>
              <a:rect b="b" l="l" r="r" t="t"/>
              <a:pathLst>
                <a:path extrusionOk="0" h="5944" w="1321">
                  <a:moveTo>
                    <a:pt x="1" y="0"/>
                  </a:moveTo>
                  <a:lnTo>
                    <a:pt x="1" y="5186"/>
                  </a:lnTo>
                  <a:lnTo>
                    <a:pt x="1321" y="5943"/>
                  </a:lnTo>
                  <a:lnTo>
                    <a:pt x="1321" y="758"/>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3431675" y="243350"/>
              <a:ext cx="145175" cy="83675"/>
            </a:xfrm>
            <a:custGeom>
              <a:rect b="b" l="l" r="r" t="t"/>
              <a:pathLst>
                <a:path extrusionOk="0" h="3347" w="5807">
                  <a:moveTo>
                    <a:pt x="4487" y="0"/>
                  </a:moveTo>
                  <a:lnTo>
                    <a:pt x="1" y="2589"/>
                  </a:lnTo>
                  <a:lnTo>
                    <a:pt x="1321" y="3347"/>
                  </a:lnTo>
                  <a:lnTo>
                    <a:pt x="5807" y="757"/>
                  </a:lnTo>
                  <a:lnTo>
                    <a:pt x="448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56"/>
          <p:cNvGrpSpPr/>
          <p:nvPr/>
        </p:nvGrpSpPr>
        <p:grpSpPr>
          <a:xfrm>
            <a:off x="5009043" y="1043517"/>
            <a:ext cx="201428" cy="220987"/>
            <a:chOff x="3782200" y="256150"/>
            <a:chExt cx="178350" cy="195650"/>
          </a:xfrm>
        </p:grpSpPr>
        <p:sp>
          <p:nvSpPr>
            <p:cNvPr id="1641" name="Google Shape;1641;p56"/>
            <p:cNvSpPr/>
            <p:nvPr/>
          </p:nvSpPr>
          <p:spPr>
            <a:xfrm>
              <a:off x="3791950" y="256150"/>
              <a:ext cx="154900" cy="142100"/>
            </a:xfrm>
            <a:custGeom>
              <a:rect b="b" l="l" r="r" t="t"/>
              <a:pathLst>
                <a:path extrusionOk="0" h="5684" w="6196">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3782200" y="328275"/>
              <a:ext cx="178350" cy="123525"/>
            </a:xfrm>
            <a:custGeom>
              <a:rect b="b" l="l" r="r" t="t"/>
              <a:pathLst>
                <a:path extrusionOk="0" h="4941" w="7134">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3815200" y="276075"/>
              <a:ext cx="145175" cy="175725"/>
            </a:xfrm>
            <a:custGeom>
              <a:rect b="b" l="l" r="r" t="t"/>
              <a:pathLst>
                <a:path extrusionOk="0" h="7029" w="5807">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56"/>
          <p:cNvGrpSpPr/>
          <p:nvPr/>
        </p:nvGrpSpPr>
        <p:grpSpPr>
          <a:xfrm>
            <a:off x="5981017" y="1451330"/>
            <a:ext cx="191857" cy="207037"/>
            <a:chOff x="3189900" y="762150"/>
            <a:chExt cx="169875" cy="183300"/>
          </a:xfrm>
        </p:grpSpPr>
        <p:grpSp>
          <p:nvGrpSpPr>
            <p:cNvPr id="1645" name="Google Shape;1645;p56"/>
            <p:cNvGrpSpPr/>
            <p:nvPr/>
          </p:nvGrpSpPr>
          <p:grpSpPr>
            <a:xfrm>
              <a:off x="3192775" y="894450"/>
              <a:ext cx="164100" cy="51000"/>
              <a:chOff x="3192775" y="894450"/>
              <a:chExt cx="164100" cy="51000"/>
            </a:xfrm>
          </p:grpSpPr>
          <p:sp>
            <p:nvSpPr>
              <p:cNvPr id="1646" name="Google Shape;1646;p56"/>
              <p:cNvSpPr/>
              <p:nvPr/>
            </p:nvSpPr>
            <p:spPr>
              <a:xfrm>
                <a:off x="3192775" y="894450"/>
                <a:ext cx="164100" cy="51000"/>
              </a:xfrm>
              <a:custGeom>
                <a:rect b="b" l="l" r="r" t="t"/>
                <a:pathLst>
                  <a:path extrusionOk="0" h="2040" w="6564">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259850" y="894450"/>
                <a:ext cx="25800" cy="50875"/>
              </a:xfrm>
              <a:custGeom>
                <a:rect b="b" l="l" r="r" t="t"/>
                <a:pathLst>
                  <a:path extrusionOk="0" h="2035" w="1032">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56"/>
            <p:cNvGrpSpPr/>
            <p:nvPr/>
          </p:nvGrpSpPr>
          <p:grpSpPr>
            <a:xfrm>
              <a:off x="3192775" y="862421"/>
              <a:ext cx="164100" cy="34915"/>
              <a:chOff x="3192775" y="867225"/>
              <a:chExt cx="164100" cy="25450"/>
            </a:xfrm>
          </p:grpSpPr>
          <p:sp>
            <p:nvSpPr>
              <p:cNvPr id="1649" name="Google Shape;1649;p56"/>
              <p:cNvSpPr/>
              <p:nvPr/>
            </p:nvSpPr>
            <p:spPr>
              <a:xfrm>
                <a:off x="3192775" y="867225"/>
                <a:ext cx="164100" cy="25450"/>
              </a:xfrm>
              <a:custGeom>
                <a:rect b="b" l="l" r="r" t="t"/>
                <a:pathLst>
                  <a:path extrusionOk="0" h="1018" w="6564">
                    <a:moveTo>
                      <a:pt x="0" y="0"/>
                    </a:moveTo>
                    <a:lnTo>
                      <a:pt x="0" y="1017"/>
                    </a:lnTo>
                    <a:lnTo>
                      <a:pt x="6564" y="1017"/>
                    </a:ln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3259850" y="867225"/>
                <a:ext cx="25800" cy="25450"/>
              </a:xfrm>
              <a:custGeom>
                <a:rect b="b" l="l" r="r" t="t"/>
                <a:pathLst>
                  <a:path extrusionOk="0" h="1018" w="1032">
                    <a:moveTo>
                      <a:pt x="0" y="0"/>
                    </a:moveTo>
                    <a:lnTo>
                      <a:pt x="0" y="1017"/>
                    </a:lnTo>
                    <a:lnTo>
                      <a:pt x="1032" y="1017"/>
                    </a:ln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56"/>
            <p:cNvGrpSpPr/>
            <p:nvPr/>
          </p:nvGrpSpPr>
          <p:grpSpPr>
            <a:xfrm>
              <a:off x="3189900" y="762150"/>
              <a:ext cx="169875" cy="102375"/>
              <a:chOff x="3189900" y="762150"/>
              <a:chExt cx="169875" cy="102375"/>
            </a:xfrm>
          </p:grpSpPr>
          <p:sp>
            <p:nvSpPr>
              <p:cNvPr id="1652" name="Google Shape;1652;p56"/>
              <p:cNvSpPr/>
              <p:nvPr/>
            </p:nvSpPr>
            <p:spPr>
              <a:xfrm>
                <a:off x="3192775" y="762150"/>
                <a:ext cx="164100" cy="102375"/>
              </a:xfrm>
              <a:custGeom>
                <a:rect b="b" l="l" r="r" t="t"/>
                <a:pathLst>
                  <a:path extrusionOk="0" h="4095" w="6564">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3259850" y="788950"/>
                <a:ext cx="25800" cy="75575"/>
              </a:xfrm>
              <a:custGeom>
                <a:rect b="b" l="l" r="r" t="t"/>
                <a:pathLst>
                  <a:path extrusionOk="0" h="3023" w="1032">
                    <a:moveTo>
                      <a:pt x="0" y="1"/>
                    </a:moveTo>
                    <a:lnTo>
                      <a:pt x="0" y="3023"/>
                    </a:lnTo>
                    <a:lnTo>
                      <a:pt x="1032" y="3023"/>
                    </a:lnTo>
                    <a:lnTo>
                      <a:pt x="1032" y="15"/>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3189900" y="762175"/>
                <a:ext cx="169875" cy="94700"/>
              </a:xfrm>
              <a:custGeom>
                <a:rect b="b" l="l" r="r" t="t"/>
                <a:pathLst>
                  <a:path extrusionOk="0" h="3788" w="6795">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5" name="Google Shape;1655;p56"/>
          <p:cNvGrpSpPr/>
          <p:nvPr/>
        </p:nvGrpSpPr>
        <p:grpSpPr>
          <a:xfrm>
            <a:off x="4200824" y="1424207"/>
            <a:ext cx="202501" cy="173521"/>
            <a:chOff x="2862744" y="750125"/>
            <a:chExt cx="179300" cy="153627"/>
          </a:xfrm>
        </p:grpSpPr>
        <p:grpSp>
          <p:nvGrpSpPr>
            <p:cNvPr id="1656" name="Google Shape;1656;p56"/>
            <p:cNvGrpSpPr/>
            <p:nvPr/>
          </p:nvGrpSpPr>
          <p:grpSpPr>
            <a:xfrm>
              <a:off x="2934544" y="750125"/>
              <a:ext cx="107500" cy="112300"/>
              <a:chOff x="2934750" y="687150"/>
              <a:chExt cx="107500" cy="112300"/>
            </a:xfrm>
          </p:grpSpPr>
          <p:sp>
            <p:nvSpPr>
              <p:cNvPr id="1657" name="Google Shape;1657;p56"/>
              <p:cNvSpPr/>
              <p:nvPr/>
            </p:nvSpPr>
            <p:spPr>
              <a:xfrm>
                <a:off x="3011575" y="716850"/>
                <a:ext cx="30675" cy="82600"/>
              </a:xfrm>
              <a:custGeom>
                <a:rect b="b" l="l" r="r" t="t"/>
                <a:pathLst>
                  <a:path extrusionOk="0" h="3304" w="1227">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2934750" y="687150"/>
                <a:ext cx="107500" cy="62000"/>
              </a:xfrm>
              <a:custGeom>
                <a:rect b="b" l="l" r="r" t="t"/>
                <a:pathLst>
                  <a:path extrusionOk="0" h="2480" w="430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2934750" y="704750"/>
                <a:ext cx="76825" cy="94700"/>
              </a:xfrm>
              <a:custGeom>
                <a:rect b="b" l="l" r="r" t="t"/>
                <a:pathLst>
                  <a:path extrusionOk="0" h="3788" w="3073">
                    <a:moveTo>
                      <a:pt x="1" y="1"/>
                    </a:moveTo>
                    <a:lnTo>
                      <a:pt x="1" y="2020"/>
                    </a:lnTo>
                    <a:lnTo>
                      <a:pt x="3073" y="3787"/>
                    </a:lnTo>
                    <a:lnTo>
                      <a:pt x="3073" y="1775"/>
                    </a:lnTo>
                    <a:lnTo>
                      <a:pt x="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56"/>
            <p:cNvGrpSpPr/>
            <p:nvPr/>
          </p:nvGrpSpPr>
          <p:grpSpPr>
            <a:xfrm>
              <a:off x="2896875" y="767675"/>
              <a:ext cx="114700" cy="116325"/>
              <a:chOff x="2896875" y="767675"/>
              <a:chExt cx="114700" cy="116325"/>
            </a:xfrm>
          </p:grpSpPr>
          <p:sp>
            <p:nvSpPr>
              <p:cNvPr id="1661" name="Google Shape;1661;p56"/>
              <p:cNvSpPr/>
              <p:nvPr/>
            </p:nvSpPr>
            <p:spPr>
              <a:xfrm>
                <a:off x="2973700" y="811850"/>
                <a:ext cx="37875" cy="72150"/>
              </a:xfrm>
              <a:custGeom>
                <a:rect b="b" l="l" r="r" t="t"/>
                <a:pathLst>
                  <a:path extrusionOk="0" h="2886" w="1515">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2896875" y="767675"/>
                <a:ext cx="114525" cy="66025"/>
              </a:xfrm>
              <a:custGeom>
                <a:rect b="b" l="l" r="r" t="t"/>
                <a:pathLst>
                  <a:path extrusionOk="0" h="2641" w="4581">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2896875" y="789500"/>
                <a:ext cx="76850" cy="94500"/>
              </a:xfrm>
              <a:custGeom>
                <a:rect b="b" l="l" r="r" t="t"/>
                <a:pathLst>
                  <a:path extrusionOk="0" h="3780" w="3074">
                    <a:moveTo>
                      <a:pt x="1" y="1"/>
                    </a:moveTo>
                    <a:lnTo>
                      <a:pt x="1" y="2020"/>
                    </a:lnTo>
                    <a:lnTo>
                      <a:pt x="3073" y="3780"/>
                    </a:lnTo>
                    <a:lnTo>
                      <a:pt x="3073" y="1768"/>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56"/>
            <p:cNvGrpSpPr/>
            <p:nvPr/>
          </p:nvGrpSpPr>
          <p:grpSpPr>
            <a:xfrm>
              <a:off x="2862744" y="789602"/>
              <a:ext cx="110750" cy="114150"/>
              <a:chOff x="2862975" y="845225"/>
              <a:chExt cx="110750" cy="114150"/>
            </a:xfrm>
          </p:grpSpPr>
          <p:sp>
            <p:nvSpPr>
              <p:cNvPr id="1665" name="Google Shape;1665;p56"/>
              <p:cNvSpPr/>
              <p:nvPr/>
            </p:nvSpPr>
            <p:spPr>
              <a:xfrm>
                <a:off x="2862975" y="879475"/>
                <a:ext cx="110750" cy="79900"/>
              </a:xfrm>
              <a:custGeom>
                <a:rect b="b" l="l" r="r" t="t"/>
                <a:pathLst>
                  <a:path extrusionOk="0" h="3196" w="443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2863175" y="845225"/>
                <a:ext cx="110375" cy="63750"/>
              </a:xfrm>
              <a:custGeom>
                <a:rect b="b" l="l" r="r" t="t"/>
                <a:pathLst>
                  <a:path extrusionOk="0" h="2550" w="4415">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7" name="Google Shape;1667;p56"/>
          <p:cNvGrpSpPr/>
          <p:nvPr/>
        </p:nvGrpSpPr>
        <p:grpSpPr>
          <a:xfrm>
            <a:off x="3518186" y="1071374"/>
            <a:ext cx="610213" cy="564453"/>
            <a:chOff x="2431875" y="700600"/>
            <a:chExt cx="264700" cy="244850"/>
          </a:xfrm>
        </p:grpSpPr>
        <p:sp>
          <p:nvSpPr>
            <p:cNvPr id="1668" name="Google Shape;1668;p56"/>
            <p:cNvSpPr/>
            <p:nvPr/>
          </p:nvSpPr>
          <p:spPr>
            <a:xfrm>
              <a:off x="2552500" y="700650"/>
              <a:ext cx="137600" cy="113225"/>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2621550" y="700600"/>
              <a:ext cx="68550" cy="113275"/>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2546375" y="700650"/>
              <a:ext cx="150200" cy="95375"/>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2579900" y="716125"/>
              <a:ext cx="83150" cy="47975"/>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2578450" y="716125"/>
              <a:ext cx="86050" cy="27250"/>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2438550" y="774775"/>
              <a:ext cx="165350" cy="96875"/>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2431875" y="774700"/>
              <a:ext cx="172025" cy="79100"/>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2465400" y="790225"/>
              <a:ext cx="83150" cy="48175"/>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2464150" y="790225"/>
              <a:ext cx="85850" cy="27425"/>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2552325" y="832225"/>
              <a:ext cx="137050" cy="113225"/>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2545650" y="832225"/>
              <a:ext cx="150575" cy="95375"/>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2575225" y="863975"/>
              <a:ext cx="91250" cy="48175"/>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2577925" y="863975"/>
              <a:ext cx="85850" cy="27425"/>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56"/>
          <p:cNvGrpSpPr/>
          <p:nvPr/>
        </p:nvGrpSpPr>
        <p:grpSpPr>
          <a:xfrm>
            <a:off x="4193901" y="1043518"/>
            <a:ext cx="216347" cy="265394"/>
            <a:chOff x="4722841" y="238125"/>
            <a:chExt cx="191559" cy="234966"/>
          </a:xfrm>
        </p:grpSpPr>
        <p:grpSp>
          <p:nvGrpSpPr>
            <p:cNvPr id="1682" name="Google Shape;1682;p56"/>
            <p:cNvGrpSpPr/>
            <p:nvPr/>
          </p:nvGrpSpPr>
          <p:grpSpPr>
            <a:xfrm>
              <a:off x="4818100" y="238125"/>
              <a:ext cx="96300" cy="179775"/>
              <a:chOff x="2798800" y="238125"/>
              <a:chExt cx="96300" cy="179775"/>
            </a:xfrm>
          </p:grpSpPr>
          <p:sp>
            <p:nvSpPr>
              <p:cNvPr id="1683" name="Google Shape;1683;p56"/>
              <p:cNvSpPr/>
              <p:nvPr/>
            </p:nvSpPr>
            <p:spPr>
              <a:xfrm>
                <a:off x="2798800" y="238125"/>
                <a:ext cx="96300" cy="55725"/>
              </a:xfrm>
              <a:custGeom>
                <a:rect b="b" l="l" r="r" t="t"/>
                <a:pathLst>
                  <a:path extrusionOk="0" h="2229" w="3852">
                    <a:moveTo>
                      <a:pt x="1926" y="0"/>
                    </a:moveTo>
                    <a:lnTo>
                      <a:pt x="0" y="1111"/>
                    </a:lnTo>
                    <a:lnTo>
                      <a:pt x="1926" y="2229"/>
                    </a:lnTo>
                    <a:lnTo>
                      <a:pt x="3852" y="1111"/>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2798800" y="265875"/>
                <a:ext cx="48175" cy="152025"/>
              </a:xfrm>
              <a:custGeom>
                <a:rect b="b" l="l" r="r" t="t"/>
                <a:pathLst>
                  <a:path extrusionOk="0" h="6081" w="1927">
                    <a:moveTo>
                      <a:pt x="0" y="1"/>
                    </a:moveTo>
                    <a:lnTo>
                      <a:pt x="0" y="4970"/>
                    </a:lnTo>
                    <a:lnTo>
                      <a:pt x="1926" y="6081"/>
                    </a:lnTo>
                    <a:lnTo>
                      <a:pt x="1926" y="1119"/>
                    </a:lnTo>
                    <a:lnTo>
                      <a:pt x="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2846950" y="265875"/>
                <a:ext cx="48150" cy="152025"/>
              </a:xfrm>
              <a:custGeom>
                <a:rect b="b" l="l" r="r" t="t"/>
                <a:pathLst>
                  <a:path extrusionOk="0" h="6081" w="1926">
                    <a:moveTo>
                      <a:pt x="1926" y="1"/>
                    </a:moveTo>
                    <a:lnTo>
                      <a:pt x="0" y="1119"/>
                    </a:lnTo>
                    <a:lnTo>
                      <a:pt x="0" y="6081"/>
                    </a:lnTo>
                    <a:lnTo>
                      <a:pt x="1926" y="4970"/>
                    </a:lnTo>
                    <a:lnTo>
                      <a:pt x="19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56"/>
            <p:cNvGrpSpPr/>
            <p:nvPr/>
          </p:nvGrpSpPr>
          <p:grpSpPr>
            <a:xfrm>
              <a:off x="4769812" y="311347"/>
              <a:ext cx="96300" cy="134375"/>
              <a:chOff x="2698550" y="350800"/>
              <a:chExt cx="96300" cy="134375"/>
            </a:xfrm>
          </p:grpSpPr>
          <p:sp>
            <p:nvSpPr>
              <p:cNvPr id="1687" name="Google Shape;1687;p56"/>
              <p:cNvSpPr/>
              <p:nvPr/>
            </p:nvSpPr>
            <p:spPr>
              <a:xfrm>
                <a:off x="2698550" y="350800"/>
                <a:ext cx="96300" cy="55575"/>
              </a:xfrm>
              <a:custGeom>
                <a:rect b="b" l="l" r="r" t="t"/>
                <a:pathLst>
                  <a:path extrusionOk="0" h="2223" w="3852">
                    <a:moveTo>
                      <a:pt x="1926" y="1"/>
                    </a:moveTo>
                    <a:lnTo>
                      <a:pt x="0" y="1111"/>
                    </a:lnTo>
                    <a:lnTo>
                      <a:pt x="1926" y="2222"/>
                    </a:lnTo>
                    <a:lnTo>
                      <a:pt x="3852" y="1111"/>
                    </a:lnTo>
                    <a:lnTo>
                      <a:pt x="192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2698550" y="378575"/>
                <a:ext cx="48150" cy="106600"/>
              </a:xfrm>
              <a:custGeom>
                <a:rect b="b" l="l" r="r" t="t"/>
                <a:pathLst>
                  <a:path extrusionOk="0" h="4264" w="1926">
                    <a:moveTo>
                      <a:pt x="0" y="0"/>
                    </a:moveTo>
                    <a:lnTo>
                      <a:pt x="0" y="3152"/>
                    </a:lnTo>
                    <a:lnTo>
                      <a:pt x="1926" y="4263"/>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2746675" y="378575"/>
                <a:ext cx="48175" cy="106600"/>
              </a:xfrm>
              <a:custGeom>
                <a:rect b="b" l="l" r="r" t="t"/>
                <a:pathLst>
                  <a:path extrusionOk="0" h="4264" w="1927">
                    <a:moveTo>
                      <a:pt x="1927" y="0"/>
                    </a:moveTo>
                    <a:lnTo>
                      <a:pt x="1" y="1111"/>
                    </a:lnTo>
                    <a:lnTo>
                      <a:pt x="1" y="4263"/>
                    </a:lnTo>
                    <a:lnTo>
                      <a:pt x="1927" y="3152"/>
                    </a:lnTo>
                    <a:lnTo>
                      <a:pt x="192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56"/>
            <p:cNvGrpSpPr/>
            <p:nvPr/>
          </p:nvGrpSpPr>
          <p:grpSpPr>
            <a:xfrm>
              <a:off x="4722841" y="379141"/>
              <a:ext cx="96125" cy="93950"/>
              <a:chOff x="2615975" y="444575"/>
              <a:chExt cx="96125" cy="93950"/>
            </a:xfrm>
          </p:grpSpPr>
          <p:sp>
            <p:nvSpPr>
              <p:cNvPr id="1691" name="Google Shape;1691;p56"/>
              <p:cNvSpPr/>
              <p:nvPr/>
            </p:nvSpPr>
            <p:spPr>
              <a:xfrm>
                <a:off x="2615975" y="444575"/>
                <a:ext cx="96125" cy="55725"/>
              </a:xfrm>
              <a:custGeom>
                <a:rect b="b" l="l" r="r" t="t"/>
                <a:pathLst>
                  <a:path extrusionOk="0" h="2229" w="3845">
                    <a:moveTo>
                      <a:pt x="1926" y="0"/>
                    </a:moveTo>
                    <a:lnTo>
                      <a:pt x="0" y="1118"/>
                    </a:lnTo>
                    <a:lnTo>
                      <a:pt x="1926" y="2229"/>
                    </a:lnTo>
                    <a:lnTo>
                      <a:pt x="3844" y="1118"/>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2615975" y="472525"/>
                <a:ext cx="48150" cy="66000"/>
              </a:xfrm>
              <a:custGeom>
                <a:rect b="b" l="l" r="r" t="t"/>
                <a:pathLst>
                  <a:path extrusionOk="0" h="2640" w="1926">
                    <a:moveTo>
                      <a:pt x="0" y="0"/>
                    </a:moveTo>
                    <a:lnTo>
                      <a:pt x="0" y="1529"/>
                    </a:lnTo>
                    <a:lnTo>
                      <a:pt x="1926" y="2640"/>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2664100" y="472525"/>
                <a:ext cx="48000" cy="66000"/>
              </a:xfrm>
              <a:custGeom>
                <a:rect b="b" l="l" r="r" t="t"/>
                <a:pathLst>
                  <a:path extrusionOk="0" h="2640" w="1920">
                    <a:moveTo>
                      <a:pt x="1919" y="0"/>
                    </a:moveTo>
                    <a:lnTo>
                      <a:pt x="1" y="1111"/>
                    </a:lnTo>
                    <a:lnTo>
                      <a:pt x="1" y="2640"/>
                    </a:lnTo>
                    <a:lnTo>
                      <a:pt x="1919" y="1529"/>
                    </a:lnTo>
                    <a:lnTo>
                      <a:pt x="191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4" name="Google Shape;1694;p56"/>
          <p:cNvGrpSpPr/>
          <p:nvPr/>
        </p:nvGrpSpPr>
        <p:grpSpPr>
          <a:xfrm>
            <a:off x="4959250" y="1358511"/>
            <a:ext cx="301013" cy="279495"/>
            <a:chOff x="3506875" y="724175"/>
            <a:chExt cx="266525" cy="247450"/>
          </a:xfrm>
        </p:grpSpPr>
        <p:sp>
          <p:nvSpPr>
            <p:cNvPr id="1695" name="Google Shape;1695;p56"/>
            <p:cNvSpPr/>
            <p:nvPr/>
          </p:nvSpPr>
          <p:spPr>
            <a:xfrm>
              <a:off x="3506875" y="724175"/>
              <a:ext cx="266525" cy="247350"/>
            </a:xfrm>
            <a:custGeom>
              <a:rect b="b" l="l" r="r" t="t"/>
              <a:pathLst>
                <a:path extrusionOk="0" h="9894" w="10661">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516425" y="724225"/>
              <a:ext cx="256975" cy="247400"/>
            </a:xfrm>
            <a:custGeom>
              <a:rect b="b" l="l" r="r" t="t"/>
              <a:pathLst>
                <a:path extrusionOk="0" h="9896" w="10279">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558800" y="832225"/>
              <a:ext cx="111450" cy="57175"/>
            </a:xfrm>
            <a:custGeom>
              <a:rect b="b" l="l" r="r" t="t"/>
              <a:pathLst>
                <a:path extrusionOk="0" h="2287" w="4458">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553225" y="766250"/>
              <a:ext cx="77725" cy="107475"/>
            </a:xfrm>
            <a:custGeom>
              <a:rect b="b" l="l" r="r" t="t"/>
              <a:pathLst>
                <a:path extrusionOk="0" h="4299" w="3109">
                  <a:moveTo>
                    <a:pt x="3109" y="0"/>
                  </a:moveTo>
                  <a:cubicBezTo>
                    <a:pt x="3109" y="0"/>
                    <a:pt x="0" y="765"/>
                    <a:pt x="224" y="4299"/>
                  </a:cubicBezTo>
                  <a:lnTo>
                    <a:pt x="3109" y="2640"/>
                  </a:lnTo>
                  <a:lnTo>
                    <a:pt x="310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630925" y="766250"/>
              <a:ext cx="51775" cy="118850"/>
            </a:xfrm>
            <a:custGeom>
              <a:rect b="b" l="l" r="r" t="t"/>
              <a:pathLst>
                <a:path extrusionOk="0" h="4754" w="2071">
                  <a:moveTo>
                    <a:pt x="1" y="0"/>
                  </a:moveTo>
                  <a:lnTo>
                    <a:pt x="1" y="2633"/>
                  </a:lnTo>
                  <a:lnTo>
                    <a:pt x="1573" y="4753"/>
                  </a:lnTo>
                  <a:cubicBezTo>
                    <a:pt x="2071" y="1623"/>
                    <a:pt x="1"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3590550" y="832225"/>
              <a:ext cx="62575" cy="32075"/>
            </a:xfrm>
            <a:custGeom>
              <a:rect b="b" l="l" r="r" t="t"/>
              <a:pathLst>
                <a:path extrusionOk="0" h="1283" w="2503">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3587300" y="795100"/>
              <a:ext cx="43650" cy="60425"/>
            </a:xfrm>
            <a:custGeom>
              <a:rect b="b" l="l" r="r" t="t"/>
              <a:pathLst>
                <a:path extrusionOk="0" h="2417" w="1746">
                  <a:moveTo>
                    <a:pt x="1746" y="0"/>
                  </a:moveTo>
                  <a:cubicBezTo>
                    <a:pt x="1746" y="0"/>
                    <a:pt x="0" y="433"/>
                    <a:pt x="130" y="2416"/>
                  </a:cubicBezTo>
                  <a:lnTo>
                    <a:pt x="1746" y="1486"/>
                  </a:lnTo>
                  <a:lnTo>
                    <a:pt x="17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3630925" y="795100"/>
              <a:ext cx="29050" cy="66725"/>
            </a:xfrm>
            <a:custGeom>
              <a:rect b="b" l="l" r="r" t="t"/>
              <a:pathLst>
                <a:path extrusionOk="0" h="2669" w="1162">
                  <a:moveTo>
                    <a:pt x="1" y="0"/>
                  </a:moveTo>
                  <a:lnTo>
                    <a:pt x="1" y="1486"/>
                  </a:lnTo>
                  <a:lnTo>
                    <a:pt x="888" y="2669"/>
                  </a:lnTo>
                  <a:cubicBezTo>
                    <a:pt x="1162" y="916"/>
                    <a:pt x="1" y="0"/>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3611275" y="832225"/>
              <a:ext cx="30500" cy="15550"/>
            </a:xfrm>
            <a:custGeom>
              <a:rect b="b" l="l" r="r" t="t"/>
              <a:pathLst>
                <a:path extrusionOk="0" h="622" w="122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3609825" y="814200"/>
              <a:ext cx="21125" cy="29250"/>
            </a:xfrm>
            <a:custGeom>
              <a:rect b="b" l="l" r="r" t="t"/>
              <a:pathLst>
                <a:path extrusionOk="0" h="1170" w="845">
                  <a:moveTo>
                    <a:pt x="845" y="1"/>
                  </a:moveTo>
                  <a:cubicBezTo>
                    <a:pt x="333" y="145"/>
                    <a:pt x="1" y="635"/>
                    <a:pt x="58" y="1169"/>
                  </a:cubicBezTo>
                  <a:lnTo>
                    <a:pt x="845" y="722"/>
                  </a:lnTo>
                  <a:lnTo>
                    <a:pt x="845"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3630925" y="814200"/>
              <a:ext cx="14275" cy="32475"/>
            </a:xfrm>
            <a:custGeom>
              <a:rect b="b" l="l" r="r" t="t"/>
              <a:pathLst>
                <a:path extrusionOk="0" h="1299" w="571">
                  <a:moveTo>
                    <a:pt x="1" y="1"/>
                  </a:moveTo>
                  <a:lnTo>
                    <a:pt x="1" y="722"/>
                  </a:lnTo>
                  <a:lnTo>
                    <a:pt x="433" y="1299"/>
                  </a:lnTo>
                  <a:cubicBezTo>
                    <a:pt x="570" y="441"/>
                    <a:pt x="1" y="1"/>
                    <a:pt x="1"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56"/>
          <p:cNvGrpSpPr/>
          <p:nvPr/>
        </p:nvGrpSpPr>
        <p:grpSpPr>
          <a:xfrm>
            <a:off x="4757246" y="1039762"/>
            <a:ext cx="170681" cy="251031"/>
            <a:chOff x="3608400" y="252825"/>
            <a:chExt cx="151125" cy="222250"/>
          </a:xfrm>
        </p:grpSpPr>
        <p:sp>
          <p:nvSpPr>
            <p:cNvPr id="1707" name="Google Shape;1707;p56"/>
            <p:cNvSpPr/>
            <p:nvPr/>
          </p:nvSpPr>
          <p:spPr>
            <a:xfrm>
              <a:off x="3608400" y="252825"/>
              <a:ext cx="151125" cy="222250"/>
            </a:xfrm>
            <a:custGeom>
              <a:rect b="b" l="l" r="r" t="t"/>
              <a:pathLst>
                <a:path extrusionOk="0" h="8890" w="6045">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3608575" y="278125"/>
              <a:ext cx="108375" cy="196950"/>
            </a:xfrm>
            <a:custGeom>
              <a:rect b="b" l="l" r="r" t="t"/>
              <a:pathLst>
                <a:path extrusionOk="0" h="7878" w="4335">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6"/>
          <p:cNvGrpSpPr/>
          <p:nvPr/>
        </p:nvGrpSpPr>
        <p:grpSpPr>
          <a:xfrm>
            <a:off x="3724001" y="4126320"/>
            <a:ext cx="329890" cy="226164"/>
            <a:chOff x="1267553" y="2204175"/>
            <a:chExt cx="492740" cy="337759"/>
          </a:xfrm>
        </p:grpSpPr>
        <p:sp>
          <p:nvSpPr>
            <p:cNvPr id="1710" name="Google Shape;1710;p56"/>
            <p:cNvSpPr/>
            <p:nvPr/>
          </p:nvSpPr>
          <p:spPr>
            <a:xfrm>
              <a:off x="1495035" y="2279744"/>
              <a:ext cx="70542" cy="60010"/>
            </a:xfrm>
            <a:custGeom>
              <a:rect b="b" l="l" r="r" t="t"/>
              <a:pathLst>
                <a:path extrusionOk="0" h="3721" w="4374">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1474296" y="2204175"/>
              <a:ext cx="150147" cy="82831"/>
            </a:xfrm>
            <a:custGeom>
              <a:rect b="b" l="l" r="r" t="t"/>
              <a:pathLst>
                <a:path extrusionOk="0" h="5136" w="931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1431916" y="2280695"/>
              <a:ext cx="63317" cy="71461"/>
            </a:xfrm>
            <a:custGeom>
              <a:rect b="b" l="l" r="r" t="t"/>
              <a:pathLst>
                <a:path extrusionOk="0" h="4431" w="3926">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1339381" y="2205723"/>
              <a:ext cx="155856" cy="93685"/>
            </a:xfrm>
            <a:custGeom>
              <a:rect b="b" l="l" r="r" t="t"/>
              <a:pathLst>
                <a:path extrusionOk="0" h="5809" w="9664">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1626257" y="2331397"/>
              <a:ext cx="1129" cy="3161"/>
            </a:xfrm>
            <a:custGeom>
              <a:rect b="b" l="l" r="r" t="t"/>
              <a:pathLst>
                <a:path extrusionOk="0" h="196" w="7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1627564" y="2335477"/>
              <a:ext cx="758" cy="3338"/>
            </a:xfrm>
            <a:custGeom>
              <a:rect b="b" l="l" r="r" t="t"/>
              <a:pathLst>
                <a:path extrusionOk="0" h="207" w="47">
                  <a:moveTo>
                    <a:pt x="0" y="0"/>
                  </a:moveTo>
                  <a:cubicBezTo>
                    <a:pt x="23" y="69"/>
                    <a:pt x="35" y="138"/>
                    <a:pt x="46" y="207"/>
                  </a:cubicBezTo>
                  <a:cubicBezTo>
                    <a:pt x="35" y="138"/>
                    <a:pt x="23"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1629047" y="2343250"/>
              <a:ext cx="194" cy="3532"/>
            </a:xfrm>
            <a:custGeom>
              <a:rect b="b" l="l" r="r" t="t"/>
              <a:pathLst>
                <a:path extrusionOk="0" h="219" w="12">
                  <a:moveTo>
                    <a:pt x="0" y="0"/>
                  </a:moveTo>
                  <a:cubicBezTo>
                    <a:pt x="11" y="69"/>
                    <a:pt x="11" y="150"/>
                    <a:pt x="11" y="218"/>
                  </a:cubicBezTo>
                  <a:cubicBezTo>
                    <a:pt x="11" y="150"/>
                    <a:pt x="11"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1628483" y="2339364"/>
              <a:ext cx="387" cy="3161"/>
            </a:xfrm>
            <a:custGeom>
              <a:rect b="b" l="l" r="r" t="t"/>
              <a:pathLst>
                <a:path extrusionOk="0" h="196" w="24">
                  <a:moveTo>
                    <a:pt x="1" y="0"/>
                  </a:moveTo>
                  <a:cubicBezTo>
                    <a:pt x="12" y="69"/>
                    <a:pt x="24" y="127"/>
                    <a:pt x="24" y="195"/>
                  </a:cubicBezTo>
                  <a:cubicBezTo>
                    <a:pt x="24" y="127"/>
                    <a:pt x="12" y="69"/>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1616275" y="2316045"/>
              <a:ext cx="2790" cy="3338"/>
            </a:xfrm>
            <a:custGeom>
              <a:rect b="b" l="l" r="r" t="t"/>
              <a:pathLst>
                <a:path extrusionOk="0" h="207" w="173">
                  <a:moveTo>
                    <a:pt x="0" y="0"/>
                  </a:moveTo>
                  <a:cubicBezTo>
                    <a:pt x="57" y="69"/>
                    <a:pt x="115" y="138"/>
                    <a:pt x="172" y="207"/>
                  </a:cubicBezTo>
                  <a:cubicBezTo>
                    <a:pt x="115" y="138"/>
                    <a:pt x="57"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1619597" y="2320109"/>
              <a:ext cx="2419" cy="3355"/>
            </a:xfrm>
            <a:custGeom>
              <a:rect b="b" l="l" r="r" t="t"/>
              <a:pathLst>
                <a:path extrusionOk="0" h="208" w="15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1624419" y="2327704"/>
              <a:ext cx="1484" cy="3338"/>
            </a:xfrm>
            <a:custGeom>
              <a:rect b="b" l="l" r="r" t="t"/>
              <a:pathLst>
                <a:path extrusionOk="0" h="207" w="92">
                  <a:moveTo>
                    <a:pt x="0" y="0"/>
                  </a:moveTo>
                  <a:cubicBezTo>
                    <a:pt x="35" y="69"/>
                    <a:pt x="69" y="138"/>
                    <a:pt x="92" y="207"/>
                  </a:cubicBezTo>
                  <a:cubicBezTo>
                    <a:pt x="69" y="138"/>
                    <a:pt x="35"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1622000" y="2323624"/>
              <a:ext cx="1871" cy="3161"/>
            </a:xfrm>
            <a:custGeom>
              <a:rect b="b" l="l" r="r" t="t"/>
              <a:pathLst>
                <a:path extrusionOk="0" h="196" w="116">
                  <a:moveTo>
                    <a:pt x="1" y="1"/>
                  </a:moveTo>
                  <a:cubicBezTo>
                    <a:pt x="47" y="70"/>
                    <a:pt x="81" y="139"/>
                    <a:pt x="116" y="196"/>
                  </a:cubicBezTo>
                  <a:cubicBezTo>
                    <a:pt x="81" y="139"/>
                    <a:pt x="47"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1565557" y="2219608"/>
              <a:ext cx="167162" cy="96459"/>
            </a:xfrm>
            <a:custGeom>
              <a:rect b="b" l="l" r="r" t="t"/>
              <a:pathLst>
                <a:path extrusionOk="0" h="5981" w="10365">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1565363" y="2286985"/>
              <a:ext cx="50931" cy="81831"/>
            </a:xfrm>
            <a:custGeom>
              <a:rect b="b" l="l" r="r" t="t"/>
              <a:pathLst>
                <a:path extrusionOk="0" h="5074" w="3158">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1399711" y="2299386"/>
              <a:ext cx="32223" cy="73316"/>
            </a:xfrm>
            <a:custGeom>
              <a:rect b="b" l="l" r="r" t="t"/>
              <a:pathLst>
                <a:path extrusionOk="0" h="4546" w="1998">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1270698" y="2245894"/>
              <a:ext cx="161243" cy="90153"/>
            </a:xfrm>
            <a:custGeom>
              <a:rect b="b" l="l" r="r" t="t"/>
              <a:pathLst>
                <a:path extrusionOk="0" h="5590" w="9998">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1270521" y="2367489"/>
              <a:ext cx="16" cy="387"/>
            </a:xfrm>
            <a:custGeom>
              <a:rect b="b" l="l" r="r" t="t"/>
              <a:pathLst>
                <a:path extrusionOk="0" h="24" w="1">
                  <a:moveTo>
                    <a:pt x="1" y="1"/>
                  </a:moveTo>
                  <a:lnTo>
                    <a:pt x="1" y="24"/>
                  </a:lnTo>
                  <a:cubicBezTo>
                    <a:pt x="1" y="12"/>
                    <a:pt x="1" y="1"/>
                    <a:pt x="1"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1398969" y="2338622"/>
              <a:ext cx="210" cy="935"/>
            </a:xfrm>
            <a:custGeom>
              <a:rect b="b" l="l" r="r" t="t"/>
              <a:pathLst>
                <a:path extrusionOk="0" h="58" w="13">
                  <a:moveTo>
                    <a:pt x="12" y="0"/>
                  </a:moveTo>
                  <a:lnTo>
                    <a:pt x="1" y="58"/>
                  </a:ln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1398421" y="2343799"/>
              <a:ext cx="16" cy="1129"/>
            </a:xfrm>
            <a:custGeom>
              <a:rect b="b" l="l" r="r" t="t"/>
              <a:pathLst>
                <a:path extrusionOk="0" h="70" w="1">
                  <a:moveTo>
                    <a:pt x="0" y="1"/>
                  </a:moveTo>
                  <a:lnTo>
                    <a:pt x="0" y="70"/>
                  </a:lnTo>
                  <a:cubicBezTo>
                    <a:pt x="0" y="47"/>
                    <a:pt x="0" y="24"/>
                    <a:pt x="0"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1398598" y="2341219"/>
              <a:ext cx="210" cy="935"/>
            </a:xfrm>
            <a:custGeom>
              <a:rect b="b" l="l" r="r" t="t"/>
              <a:pathLst>
                <a:path extrusionOk="0" h="58" w="13">
                  <a:moveTo>
                    <a:pt x="12" y="0"/>
                  </a:moveTo>
                  <a:cubicBezTo>
                    <a:pt x="12" y="23"/>
                    <a:pt x="12" y="46"/>
                    <a:pt x="1" y="57"/>
                  </a:cubicBezTo>
                  <a:cubicBezTo>
                    <a:pt x="12" y="46"/>
                    <a:pt x="12" y="23"/>
                    <a:pt x="12"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1272746" y="2374536"/>
              <a:ext cx="1129" cy="2790"/>
            </a:xfrm>
            <a:custGeom>
              <a:rect b="b" l="l" r="r" t="t"/>
              <a:pathLst>
                <a:path extrusionOk="0" h="173" w="7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1271069" y="2369343"/>
              <a:ext cx="1129" cy="3725"/>
            </a:xfrm>
            <a:custGeom>
              <a:rect b="b" l="l" r="r" t="t"/>
              <a:pathLst>
                <a:path extrusionOk="0" h="231" w="70">
                  <a:moveTo>
                    <a:pt x="70" y="230"/>
                  </a:moveTo>
                  <a:cubicBezTo>
                    <a:pt x="47" y="150"/>
                    <a:pt x="24" y="81"/>
                    <a:pt x="1" y="1"/>
                  </a:cubicBezTo>
                  <a:cubicBezTo>
                    <a:pt x="24" y="81"/>
                    <a:pt x="47" y="150"/>
                    <a:pt x="70" y="23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1616275" y="2316045"/>
              <a:ext cx="12967" cy="57204"/>
            </a:xfrm>
            <a:custGeom>
              <a:rect b="b" l="l" r="r" t="t"/>
              <a:pathLst>
                <a:path extrusionOk="0" h="3547" w="804">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1756754" y="2347314"/>
              <a:ext cx="3161" cy="74251"/>
            </a:xfrm>
            <a:custGeom>
              <a:rect b="b" l="l" r="r" t="t"/>
              <a:pathLst>
                <a:path extrusionOk="0" h="4604" w="196">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1616082" y="2281792"/>
              <a:ext cx="144212" cy="87024"/>
            </a:xfrm>
            <a:custGeom>
              <a:rect b="b" l="l" r="r" t="t"/>
              <a:pathLst>
                <a:path extrusionOk="0" h="5396" w="8942">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1267553" y="2345847"/>
              <a:ext cx="27239" cy="118102"/>
            </a:xfrm>
            <a:custGeom>
              <a:rect b="b" l="l" r="r" t="t"/>
              <a:pathLst>
                <a:path extrusionOk="0" h="7323" w="1689">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1267747" y="2324189"/>
              <a:ext cx="143277" cy="87008"/>
            </a:xfrm>
            <a:custGeom>
              <a:rect b="b" l="l" r="r" t="t"/>
              <a:pathLst>
                <a:path extrusionOk="0" h="5395" w="8884">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1309386" y="2425432"/>
              <a:ext cx="11499" cy="9080"/>
            </a:xfrm>
            <a:custGeom>
              <a:rect b="b" l="l" r="r" t="t"/>
              <a:pathLst>
                <a:path extrusionOk="0" h="563" w="713">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1294775" y="2411176"/>
              <a:ext cx="9257" cy="9644"/>
            </a:xfrm>
            <a:custGeom>
              <a:rect b="b" l="l" r="r" t="t"/>
              <a:pathLst>
                <a:path extrusionOk="0" h="598" w="574">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1688087" y="2368795"/>
              <a:ext cx="68864" cy="131439"/>
            </a:xfrm>
            <a:custGeom>
              <a:rect b="b" l="l" r="r" t="t"/>
              <a:pathLst>
                <a:path extrusionOk="0" h="8150" w="427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1595730" y="2356765"/>
              <a:ext cx="161227" cy="90524"/>
            </a:xfrm>
            <a:custGeom>
              <a:rect b="b" l="l" r="r" t="t"/>
              <a:pathLst>
                <a:path extrusionOk="0" h="5613" w="9997">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1294775" y="2411176"/>
              <a:ext cx="107925" cy="115150"/>
            </a:xfrm>
            <a:custGeom>
              <a:rect b="b" l="l" r="r" t="t"/>
              <a:pathLst>
                <a:path extrusionOk="0" h="7140" w="6692">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1294775" y="2376745"/>
              <a:ext cx="166597" cy="96636"/>
            </a:xfrm>
            <a:custGeom>
              <a:rect b="b" l="l" r="r" t="t"/>
              <a:pathLst>
                <a:path extrusionOk="0" h="5992" w="1033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1532046" y="2393969"/>
              <a:ext cx="156243" cy="93491"/>
            </a:xfrm>
            <a:custGeom>
              <a:rect b="b" l="l" r="r" t="t"/>
              <a:pathLst>
                <a:path extrusionOk="0" h="5797" w="9688">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1552785" y="2447461"/>
              <a:ext cx="135503" cy="92749"/>
            </a:xfrm>
            <a:custGeom>
              <a:rect b="b" l="l" r="r" t="t"/>
              <a:pathLst>
                <a:path extrusionOk="0" h="5751" w="8402">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1402307" y="2473553"/>
              <a:ext cx="150502" cy="68381"/>
            </a:xfrm>
            <a:custGeom>
              <a:rect b="b" l="l" r="r" t="t"/>
              <a:pathLst>
                <a:path extrusionOk="0" h="4240" w="9332">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1402485" y="2405999"/>
              <a:ext cx="150502" cy="83186"/>
            </a:xfrm>
            <a:custGeom>
              <a:rect b="b" l="l" r="r" t="t"/>
              <a:pathLst>
                <a:path extrusionOk="0" h="5158" w="9332">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6"/>
          <p:cNvGrpSpPr/>
          <p:nvPr/>
        </p:nvGrpSpPr>
        <p:grpSpPr>
          <a:xfrm>
            <a:off x="3736957" y="3779807"/>
            <a:ext cx="303991" cy="211305"/>
            <a:chOff x="1916639" y="2215270"/>
            <a:chExt cx="454057" cy="315569"/>
          </a:xfrm>
        </p:grpSpPr>
        <p:sp>
          <p:nvSpPr>
            <p:cNvPr id="1748" name="Google Shape;1748;p56"/>
            <p:cNvSpPr/>
            <p:nvPr/>
          </p:nvSpPr>
          <p:spPr>
            <a:xfrm>
              <a:off x="1971810" y="2368609"/>
              <a:ext cx="8725" cy="8886"/>
            </a:xfrm>
            <a:custGeom>
              <a:rect b="b" l="l" r="r" t="t"/>
              <a:pathLst>
                <a:path extrusionOk="0" h="551" w="541">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1916639" y="2346059"/>
              <a:ext cx="24627" cy="112005"/>
            </a:xfrm>
            <a:custGeom>
              <a:rect b="b" l="l" r="r" t="t"/>
              <a:pathLst>
                <a:path extrusionOk="0" h="6945" w="1527">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2142814" y="2286582"/>
              <a:ext cx="227882" cy="80347"/>
            </a:xfrm>
            <a:custGeom>
              <a:rect b="b" l="l" r="r" t="t"/>
              <a:pathLst>
                <a:path extrusionOk="0" h="4982" w="1413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2106723" y="2215270"/>
              <a:ext cx="138293" cy="131117"/>
            </a:xfrm>
            <a:custGeom>
              <a:rect b="b" l="l" r="r" t="t"/>
              <a:pathLst>
                <a:path extrusionOk="0" h="8130" w="8575">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2142814" y="2229381"/>
              <a:ext cx="227317" cy="210109"/>
            </a:xfrm>
            <a:custGeom>
              <a:rect b="b" l="l" r="r" t="t"/>
              <a:pathLst>
                <a:path extrusionOk="0" h="13028" w="14095">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1919606" y="2253812"/>
              <a:ext cx="223237" cy="92572"/>
            </a:xfrm>
            <a:custGeom>
              <a:rect b="b" l="l" r="r" t="t"/>
              <a:pathLst>
                <a:path extrusionOk="0" h="5740" w="13842">
                  <a:moveTo>
                    <a:pt x="3902" y="1"/>
                  </a:moveTo>
                  <a:cubicBezTo>
                    <a:pt x="1733" y="1263"/>
                    <a:pt x="425" y="2824"/>
                    <a:pt x="0" y="4465"/>
                  </a:cubicBezTo>
                  <a:lnTo>
                    <a:pt x="13842" y="5739"/>
                  </a:lnTo>
                  <a:lnTo>
                    <a:pt x="390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1959955" y="2423545"/>
              <a:ext cx="11112" cy="8161"/>
            </a:xfrm>
            <a:custGeom>
              <a:rect b="b" l="l" r="r" t="t"/>
              <a:pathLst>
                <a:path extrusionOk="0" h="506" w="689">
                  <a:moveTo>
                    <a:pt x="0" y="1"/>
                  </a:moveTo>
                  <a:cubicBezTo>
                    <a:pt x="207" y="173"/>
                    <a:pt x="448" y="345"/>
                    <a:pt x="689" y="505"/>
                  </a:cubicBezTo>
                  <a:cubicBezTo>
                    <a:pt x="448" y="333"/>
                    <a:pt x="207" y="173"/>
                    <a:pt x="0"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1916639" y="2217173"/>
              <a:ext cx="226204" cy="188998"/>
            </a:xfrm>
            <a:custGeom>
              <a:rect b="b" l="l" r="r" t="t"/>
              <a:pathLst>
                <a:path extrusionOk="0" h="11719" w="14026">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2304209" y="2366908"/>
              <a:ext cx="63333" cy="125327"/>
            </a:xfrm>
            <a:custGeom>
              <a:rect b="b" l="l" r="r" t="t"/>
              <a:pathLst>
                <a:path extrusionOk="0" h="7771" w="3927">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1941248" y="2405967"/>
              <a:ext cx="99233" cy="110328"/>
            </a:xfrm>
            <a:custGeom>
              <a:rect b="b" l="l" r="r" t="t"/>
              <a:pathLst>
                <a:path extrusionOk="0" h="6841" w="6153">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1941248" y="2346363"/>
              <a:ext cx="201594" cy="117182"/>
            </a:xfrm>
            <a:custGeom>
              <a:rect b="b" l="l" r="r" t="t"/>
              <a:pathLst>
                <a:path extrusionOk="0" h="7266" w="1250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2040459" y="2346363"/>
              <a:ext cx="138842" cy="131633"/>
            </a:xfrm>
            <a:custGeom>
              <a:rect b="b" l="l" r="r" t="t"/>
              <a:pathLst>
                <a:path extrusionOk="0" h="8162" w="8609">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2142814" y="2346363"/>
              <a:ext cx="161420" cy="130133"/>
            </a:xfrm>
            <a:custGeom>
              <a:rect b="b" l="l" r="r" t="t"/>
              <a:pathLst>
                <a:path extrusionOk="0" h="8069" w="10009">
                  <a:moveTo>
                    <a:pt x="1" y="0"/>
                  </a:moveTo>
                  <a:lnTo>
                    <a:pt x="2250" y="8069"/>
                  </a:lnTo>
                  <a:cubicBezTo>
                    <a:pt x="5097" y="7805"/>
                    <a:pt x="7828" y="7047"/>
                    <a:pt x="10009" y="5773"/>
                  </a:cubicBez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2179099" y="2439462"/>
              <a:ext cx="125133" cy="89782"/>
            </a:xfrm>
            <a:custGeom>
              <a:rect b="b" l="l" r="r" t="t"/>
              <a:pathLst>
                <a:path extrusionOk="0" h="5567" w="7759">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2040281" y="2463523"/>
              <a:ext cx="139019" cy="67316"/>
            </a:xfrm>
            <a:custGeom>
              <a:rect b="b" l="l" r="r" t="t"/>
              <a:pathLst>
                <a:path extrusionOk="0" h="4174" w="862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56"/>
          <p:cNvGrpSpPr/>
          <p:nvPr/>
        </p:nvGrpSpPr>
        <p:grpSpPr>
          <a:xfrm>
            <a:off x="6189087" y="960610"/>
            <a:ext cx="512288" cy="431584"/>
            <a:chOff x="2577764" y="2194918"/>
            <a:chExt cx="422855" cy="356269"/>
          </a:xfrm>
        </p:grpSpPr>
        <p:grpSp>
          <p:nvGrpSpPr>
            <p:cNvPr id="1764" name="Google Shape;1764;p56"/>
            <p:cNvGrpSpPr/>
            <p:nvPr/>
          </p:nvGrpSpPr>
          <p:grpSpPr>
            <a:xfrm>
              <a:off x="2577764" y="2355085"/>
              <a:ext cx="422855" cy="196102"/>
              <a:chOff x="1957711" y="1893712"/>
              <a:chExt cx="429818" cy="199311"/>
            </a:xfrm>
          </p:grpSpPr>
          <p:sp>
            <p:nvSpPr>
              <p:cNvPr id="1765" name="Google Shape;1765;p5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56"/>
            <p:cNvGrpSpPr/>
            <p:nvPr/>
          </p:nvGrpSpPr>
          <p:grpSpPr>
            <a:xfrm>
              <a:off x="2577764" y="2301696"/>
              <a:ext cx="422855" cy="196102"/>
              <a:chOff x="1957711" y="1893712"/>
              <a:chExt cx="429818" cy="199311"/>
            </a:xfrm>
          </p:grpSpPr>
          <p:sp>
            <p:nvSpPr>
              <p:cNvPr id="1768" name="Google Shape;1768;p5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56"/>
            <p:cNvGrpSpPr/>
            <p:nvPr/>
          </p:nvGrpSpPr>
          <p:grpSpPr>
            <a:xfrm>
              <a:off x="2577764" y="2248307"/>
              <a:ext cx="422855" cy="196102"/>
              <a:chOff x="1957711" y="1893712"/>
              <a:chExt cx="429818" cy="199311"/>
            </a:xfrm>
          </p:grpSpPr>
          <p:sp>
            <p:nvSpPr>
              <p:cNvPr id="1771" name="Google Shape;1771;p5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56"/>
            <p:cNvGrpSpPr/>
            <p:nvPr/>
          </p:nvGrpSpPr>
          <p:grpSpPr>
            <a:xfrm>
              <a:off x="2577764" y="2194918"/>
              <a:ext cx="422855" cy="196102"/>
              <a:chOff x="1957711" y="1893712"/>
              <a:chExt cx="429818" cy="199311"/>
            </a:xfrm>
          </p:grpSpPr>
          <p:sp>
            <p:nvSpPr>
              <p:cNvPr id="1774" name="Google Shape;1774;p5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6" name="Google Shape;1776;p56"/>
          <p:cNvGrpSpPr/>
          <p:nvPr/>
        </p:nvGrpSpPr>
        <p:grpSpPr>
          <a:xfrm>
            <a:off x="6249226" y="1272956"/>
            <a:ext cx="581324" cy="356145"/>
            <a:chOff x="1293855" y="3668534"/>
            <a:chExt cx="896137" cy="548930"/>
          </a:xfrm>
        </p:grpSpPr>
        <p:grpSp>
          <p:nvGrpSpPr>
            <p:cNvPr id="1777" name="Google Shape;1777;p56"/>
            <p:cNvGrpSpPr/>
            <p:nvPr/>
          </p:nvGrpSpPr>
          <p:grpSpPr>
            <a:xfrm>
              <a:off x="2109599" y="3668534"/>
              <a:ext cx="80392" cy="527901"/>
              <a:chOff x="2109599" y="3668534"/>
              <a:chExt cx="80392" cy="527901"/>
            </a:xfrm>
          </p:grpSpPr>
          <p:sp>
            <p:nvSpPr>
              <p:cNvPr id="1778" name="Google Shape;1778;p56"/>
              <p:cNvSpPr/>
              <p:nvPr/>
            </p:nvSpPr>
            <p:spPr>
              <a:xfrm>
                <a:off x="2109599" y="3668534"/>
                <a:ext cx="80160" cy="46302"/>
              </a:xfrm>
              <a:custGeom>
                <a:rect b="b" l="l" r="r" t="t"/>
                <a:pathLst>
                  <a:path extrusionOk="0" h="2400" w="4155">
                    <a:moveTo>
                      <a:pt x="2238" y="1"/>
                    </a:moveTo>
                    <a:lnTo>
                      <a:pt x="0" y="1263"/>
                    </a:lnTo>
                    <a:lnTo>
                      <a:pt x="1917" y="2399"/>
                    </a:lnTo>
                    <a:lnTo>
                      <a:pt x="4155" y="1137"/>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2109599" y="3692900"/>
                <a:ext cx="36984" cy="503534"/>
              </a:xfrm>
              <a:custGeom>
                <a:rect b="b" l="l" r="r" t="t"/>
                <a:pathLst>
                  <a:path extrusionOk="0" h="26100" w="1917">
                    <a:moveTo>
                      <a:pt x="0" y="0"/>
                    </a:moveTo>
                    <a:lnTo>
                      <a:pt x="12" y="24975"/>
                    </a:lnTo>
                    <a:lnTo>
                      <a:pt x="1917" y="26099"/>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2146564" y="3690450"/>
                <a:ext cx="43427" cy="505984"/>
              </a:xfrm>
              <a:custGeom>
                <a:rect b="b" l="l" r="r" t="t"/>
                <a:pathLst>
                  <a:path extrusionOk="0" h="26227" w="2251">
                    <a:moveTo>
                      <a:pt x="2239" y="1"/>
                    </a:moveTo>
                    <a:lnTo>
                      <a:pt x="1" y="1263"/>
                    </a:lnTo>
                    <a:lnTo>
                      <a:pt x="1" y="26226"/>
                    </a:lnTo>
                    <a:lnTo>
                      <a:pt x="2250" y="24964"/>
                    </a:lnTo>
                    <a:lnTo>
                      <a:pt x="22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56"/>
            <p:cNvGrpSpPr/>
            <p:nvPr/>
          </p:nvGrpSpPr>
          <p:grpSpPr>
            <a:xfrm>
              <a:off x="2019021" y="3719234"/>
              <a:ext cx="80180" cy="479631"/>
              <a:chOff x="2019021" y="3719234"/>
              <a:chExt cx="80180" cy="479631"/>
            </a:xfrm>
          </p:grpSpPr>
          <p:sp>
            <p:nvSpPr>
              <p:cNvPr id="1782" name="Google Shape;1782;p56"/>
              <p:cNvSpPr/>
              <p:nvPr/>
            </p:nvSpPr>
            <p:spPr>
              <a:xfrm>
                <a:off x="2019021" y="3719234"/>
                <a:ext cx="80180" cy="46090"/>
              </a:xfrm>
              <a:custGeom>
                <a:rect b="b" l="l" r="r" t="t"/>
                <a:pathLst>
                  <a:path extrusionOk="0" h="2389" w="4156">
                    <a:moveTo>
                      <a:pt x="2239" y="1"/>
                    </a:moveTo>
                    <a:lnTo>
                      <a:pt x="1" y="1263"/>
                    </a:lnTo>
                    <a:lnTo>
                      <a:pt x="1918" y="2388"/>
                    </a:lnTo>
                    <a:lnTo>
                      <a:pt x="4156" y="1126"/>
                    </a:lnTo>
                    <a:lnTo>
                      <a:pt x="223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2019021" y="3743601"/>
                <a:ext cx="37003" cy="455264"/>
              </a:xfrm>
              <a:custGeom>
                <a:rect b="b" l="l" r="r" t="t"/>
                <a:pathLst>
                  <a:path extrusionOk="0" h="23598" w="1918">
                    <a:moveTo>
                      <a:pt x="1" y="0"/>
                    </a:moveTo>
                    <a:lnTo>
                      <a:pt x="12" y="22473"/>
                    </a:lnTo>
                    <a:lnTo>
                      <a:pt x="1918" y="23598"/>
                    </a:lnTo>
                    <a:lnTo>
                      <a:pt x="1918" y="1125"/>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2056005" y="3740938"/>
                <a:ext cx="43196" cy="457927"/>
              </a:xfrm>
              <a:custGeom>
                <a:rect b="b" l="l" r="r" t="t"/>
                <a:pathLst>
                  <a:path extrusionOk="0" h="23736" w="2239">
                    <a:moveTo>
                      <a:pt x="2239" y="1"/>
                    </a:moveTo>
                    <a:lnTo>
                      <a:pt x="1" y="1263"/>
                    </a:lnTo>
                    <a:lnTo>
                      <a:pt x="1" y="23736"/>
                    </a:lnTo>
                    <a:lnTo>
                      <a:pt x="2239" y="22473"/>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56"/>
            <p:cNvGrpSpPr/>
            <p:nvPr/>
          </p:nvGrpSpPr>
          <p:grpSpPr>
            <a:xfrm>
              <a:off x="1928250" y="3769723"/>
              <a:ext cx="80392" cy="431573"/>
              <a:chOff x="1928250" y="3769723"/>
              <a:chExt cx="80392" cy="431573"/>
            </a:xfrm>
          </p:grpSpPr>
          <p:sp>
            <p:nvSpPr>
              <p:cNvPr id="1786" name="Google Shape;1786;p56"/>
              <p:cNvSpPr/>
              <p:nvPr/>
            </p:nvSpPr>
            <p:spPr>
              <a:xfrm>
                <a:off x="1928250" y="3769723"/>
                <a:ext cx="80392" cy="46302"/>
              </a:xfrm>
              <a:custGeom>
                <a:rect b="b" l="l" r="r" t="t"/>
                <a:pathLst>
                  <a:path extrusionOk="0" h="2400" w="4167">
                    <a:moveTo>
                      <a:pt x="2250" y="1"/>
                    </a:moveTo>
                    <a:lnTo>
                      <a:pt x="0" y="1263"/>
                    </a:lnTo>
                    <a:lnTo>
                      <a:pt x="1917" y="2399"/>
                    </a:lnTo>
                    <a:lnTo>
                      <a:pt x="4166" y="1137"/>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1928250" y="3794089"/>
                <a:ext cx="37215" cy="407207"/>
              </a:xfrm>
              <a:custGeom>
                <a:rect b="b" l="l" r="r" t="t"/>
                <a:pathLst>
                  <a:path extrusionOk="0" h="21107" w="1929">
                    <a:moveTo>
                      <a:pt x="0" y="0"/>
                    </a:moveTo>
                    <a:lnTo>
                      <a:pt x="12" y="19982"/>
                    </a:lnTo>
                    <a:lnTo>
                      <a:pt x="1928" y="21107"/>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1965214" y="3791639"/>
                <a:ext cx="43427" cy="409657"/>
              </a:xfrm>
              <a:custGeom>
                <a:rect b="b" l="l" r="r" t="t"/>
                <a:pathLst>
                  <a:path extrusionOk="0" h="21234" w="2251">
                    <a:moveTo>
                      <a:pt x="2250" y="1"/>
                    </a:moveTo>
                    <a:lnTo>
                      <a:pt x="1" y="1263"/>
                    </a:lnTo>
                    <a:lnTo>
                      <a:pt x="12" y="21234"/>
                    </a:lnTo>
                    <a:lnTo>
                      <a:pt x="2250" y="19971"/>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6"/>
            <p:cNvGrpSpPr/>
            <p:nvPr/>
          </p:nvGrpSpPr>
          <p:grpSpPr>
            <a:xfrm>
              <a:off x="1837672" y="3820443"/>
              <a:ext cx="80411" cy="383072"/>
              <a:chOff x="1837672" y="3820443"/>
              <a:chExt cx="80411" cy="383072"/>
            </a:xfrm>
          </p:grpSpPr>
          <p:sp>
            <p:nvSpPr>
              <p:cNvPr id="1790" name="Google Shape;1790;p56"/>
              <p:cNvSpPr/>
              <p:nvPr/>
            </p:nvSpPr>
            <p:spPr>
              <a:xfrm>
                <a:off x="1837672" y="3820443"/>
                <a:ext cx="80180" cy="46070"/>
              </a:xfrm>
              <a:custGeom>
                <a:rect b="b" l="l" r="r" t="t"/>
                <a:pathLst>
                  <a:path extrusionOk="0" h="2388" w="4156">
                    <a:moveTo>
                      <a:pt x="2239" y="0"/>
                    </a:moveTo>
                    <a:lnTo>
                      <a:pt x="1" y="1263"/>
                    </a:lnTo>
                    <a:lnTo>
                      <a:pt x="1918" y="2387"/>
                    </a:lnTo>
                    <a:lnTo>
                      <a:pt x="4156"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1837672" y="3844790"/>
                <a:ext cx="37235" cy="358725"/>
              </a:xfrm>
              <a:custGeom>
                <a:rect b="b" l="l" r="r" t="t"/>
                <a:pathLst>
                  <a:path extrusionOk="0" h="18594" w="1930">
                    <a:moveTo>
                      <a:pt x="1" y="1"/>
                    </a:moveTo>
                    <a:lnTo>
                      <a:pt x="12" y="17469"/>
                    </a:lnTo>
                    <a:lnTo>
                      <a:pt x="1929" y="18594"/>
                    </a:lnTo>
                    <a:lnTo>
                      <a:pt x="1918"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1874655" y="3842128"/>
                <a:ext cx="43427" cy="361387"/>
              </a:xfrm>
              <a:custGeom>
                <a:rect b="b" l="l" r="r" t="t"/>
                <a:pathLst>
                  <a:path extrusionOk="0" h="18732" w="2251">
                    <a:moveTo>
                      <a:pt x="2239" y="1"/>
                    </a:moveTo>
                    <a:lnTo>
                      <a:pt x="1" y="1263"/>
                    </a:lnTo>
                    <a:lnTo>
                      <a:pt x="12" y="18732"/>
                    </a:lnTo>
                    <a:lnTo>
                      <a:pt x="2250" y="17469"/>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6"/>
            <p:cNvGrpSpPr/>
            <p:nvPr/>
          </p:nvGrpSpPr>
          <p:grpSpPr>
            <a:xfrm>
              <a:off x="1747113" y="3870912"/>
              <a:ext cx="80411" cy="335034"/>
              <a:chOff x="1747113" y="3870912"/>
              <a:chExt cx="80411" cy="335034"/>
            </a:xfrm>
          </p:grpSpPr>
          <p:sp>
            <p:nvSpPr>
              <p:cNvPr id="1794" name="Google Shape;1794;p56"/>
              <p:cNvSpPr/>
              <p:nvPr/>
            </p:nvSpPr>
            <p:spPr>
              <a:xfrm>
                <a:off x="1747113" y="3870912"/>
                <a:ext cx="80180" cy="46302"/>
              </a:xfrm>
              <a:custGeom>
                <a:rect b="b" l="l" r="r" t="t"/>
                <a:pathLst>
                  <a:path extrusionOk="0" h="2400" w="4156">
                    <a:moveTo>
                      <a:pt x="2239" y="1"/>
                    </a:moveTo>
                    <a:lnTo>
                      <a:pt x="1" y="1263"/>
                    </a:lnTo>
                    <a:lnTo>
                      <a:pt x="1917" y="2400"/>
                    </a:lnTo>
                    <a:lnTo>
                      <a:pt x="4156" y="1137"/>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1747113" y="3895278"/>
                <a:ext cx="37003" cy="310667"/>
              </a:xfrm>
              <a:custGeom>
                <a:rect b="b" l="l" r="r" t="t"/>
                <a:pathLst>
                  <a:path extrusionOk="0" h="16103" w="1918">
                    <a:moveTo>
                      <a:pt x="1" y="0"/>
                    </a:moveTo>
                    <a:lnTo>
                      <a:pt x="12" y="14978"/>
                    </a:lnTo>
                    <a:lnTo>
                      <a:pt x="1917" y="16103"/>
                    </a:lnTo>
                    <a:lnTo>
                      <a:pt x="1917" y="1137"/>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1784096" y="3892848"/>
                <a:ext cx="43427" cy="313098"/>
              </a:xfrm>
              <a:custGeom>
                <a:rect b="b" l="l" r="r" t="t"/>
                <a:pathLst>
                  <a:path extrusionOk="0" h="16229" w="2251">
                    <a:moveTo>
                      <a:pt x="2239" y="0"/>
                    </a:moveTo>
                    <a:lnTo>
                      <a:pt x="0" y="1263"/>
                    </a:lnTo>
                    <a:lnTo>
                      <a:pt x="0" y="16229"/>
                    </a:lnTo>
                    <a:lnTo>
                      <a:pt x="2250" y="14966"/>
                    </a:lnTo>
                    <a:lnTo>
                      <a:pt x="223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56"/>
            <p:cNvGrpSpPr/>
            <p:nvPr/>
          </p:nvGrpSpPr>
          <p:grpSpPr>
            <a:xfrm>
              <a:off x="1656341" y="3921632"/>
              <a:ext cx="80392" cy="286532"/>
              <a:chOff x="1656341" y="3921632"/>
              <a:chExt cx="80392" cy="286532"/>
            </a:xfrm>
          </p:grpSpPr>
          <p:sp>
            <p:nvSpPr>
              <p:cNvPr id="1798" name="Google Shape;1798;p56"/>
              <p:cNvSpPr/>
              <p:nvPr/>
            </p:nvSpPr>
            <p:spPr>
              <a:xfrm>
                <a:off x="1656341" y="3921632"/>
                <a:ext cx="80392" cy="46070"/>
              </a:xfrm>
              <a:custGeom>
                <a:rect b="b" l="l" r="r" t="t"/>
                <a:pathLst>
                  <a:path extrusionOk="0" h="2388" w="4167">
                    <a:moveTo>
                      <a:pt x="2250" y="0"/>
                    </a:moveTo>
                    <a:lnTo>
                      <a:pt x="0" y="1263"/>
                    </a:lnTo>
                    <a:lnTo>
                      <a:pt x="1928" y="2387"/>
                    </a:lnTo>
                    <a:lnTo>
                      <a:pt x="4166" y="1125"/>
                    </a:lnTo>
                    <a:lnTo>
                      <a:pt x="2250"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1656341" y="3945979"/>
                <a:ext cx="37215" cy="262185"/>
              </a:xfrm>
              <a:custGeom>
                <a:rect b="b" l="l" r="r" t="t"/>
                <a:pathLst>
                  <a:path extrusionOk="0" h="13590" w="1929">
                    <a:moveTo>
                      <a:pt x="0" y="1"/>
                    </a:moveTo>
                    <a:lnTo>
                      <a:pt x="12" y="12465"/>
                    </a:lnTo>
                    <a:lnTo>
                      <a:pt x="1928" y="13590"/>
                    </a:lnTo>
                    <a:lnTo>
                      <a:pt x="1928" y="1125"/>
                    </a:lnTo>
                    <a:lnTo>
                      <a:pt x="0"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1693537" y="3943317"/>
                <a:ext cx="43196" cy="264847"/>
              </a:xfrm>
              <a:custGeom>
                <a:rect b="b" l="l" r="r" t="t"/>
                <a:pathLst>
                  <a:path extrusionOk="0" h="13728" w="2239">
                    <a:moveTo>
                      <a:pt x="2238" y="1"/>
                    </a:moveTo>
                    <a:lnTo>
                      <a:pt x="0" y="1263"/>
                    </a:lnTo>
                    <a:lnTo>
                      <a:pt x="0" y="13728"/>
                    </a:lnTo>
                    <a:lnTo>
                      <a:pt x="2238" y="12465"/>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56"/>
            <p:cNvGrpSpPr/>
            <p:nvPr/>
          </p:nvGrpSpPr>
          <p:grpSpPr>
            <a:xfrm>
              <a:off x="1565763" y="3972101"/>
              <a:ext cx="80411" cy="238494"/>
              <a:chOff x="1565763" y="3972101"/>
              <a:chExt cx="80411" cy="238494"/>
            </a:xfrm>
          </p:grpSpPr>
          <p:sp>
            <p:nvSpPr>
              <p:cNvPr id="1802" name="Google Shape;1802;p56"/>
              <p:cNvSpPr/>
              <p:nvPr/>
            </p:nvSpPr>
            <p:spPr>
              <a:xfrm>
                <a:off x="1565763" y="3972101"/>
                <a:ext cx="80411" cy="46090"/>
              </a:xfrm>
              <a:custGeom>
                <a:rect b="b" l="l" r="r" t="t"/>
                <a:pathLst>
                  <a:path extrusionOk="0" h="2389" w="4168">
                    <a:moveTo>
                      <a:pt x="2250" y="1"/>
                    </a:moveTo>
                    <a:lnTo>
                      <a:pt x="1" y="1263"/>
                    </a:lnTo>
                    <a:lnTo>
                      <a:pt x="1918" y="2388"/>
                    </a:lnTo>
                    <a:lnTo>
                      <a:pt x="4167" y="1126"/>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1565763" y="3996468"/>
                <a:ext cx="37235" cy="214127"/>
              </a:xfrm>
              <a:custGeom>
                <a:rect b="b" l="l" r="r" t="t"/>
                <a:pathLst>
                  <a:path extrusionOk="0" h="11099" w="1930">
                    <a:moveTo>
                      <a:pt x="1" y="0"/>
                    </a:moveTo>
                    <a:lnTo>
                      <a:pt x="12" y="9974"/>
                    </a:lnTo>
                    <a:lnTo>
                      <a:pt x="1929" y="11099"/>
                    </a:lnTo>
                    <a:lnTo>
                      <a:pt x="1918" y="112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1602747" y="3993805"/>
                <a:ext cx="43427" cy="216790"/>
              </a:xfrm>
              <a:custGeom>
                <a:rect b="b" l="l" r="r" t="t"/>
                <a:pathLst>
                  <a:path extrusionOk="0" h="11237" w="2251">
                    <a:moveTo>
                      <a:pt x="2250" y="1"/>
                    </a:moveTo>
                    <a:lnTo>
                      <a:pt x="1" y="1263"/>
                    </a:lnTo>
                    <a:lnTo>
                      <a:pt x="12" y="11237"/>
                    </a:lnTo>
                    <a:lnTo>
                      <a:pt x="2250" y="9974"/>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56"/>
            <p:cNvGrpSpPr/>
            <p:nvPr/>
          </p:nvGrpSpPr>
          <p:grpSpPr>
            <a:xfrm>
              <a:off x="1475204" y="4022821"/>
              <a:ext cx="80392" cy="189993"/>
              <a:chOff x="1475204" y="4022821"/>
              <a:chExt cx="80392" cy="189993"/>
            </a:xfrm>
          </p:grpSpPr>
          <p:sp>
            <p:nvSpPr>
              <p:cNvPr id="1806" name="Google Shape;1806;p56"/>
              <p:cNvSpPr/>
              <p:nvPr/>
            </p:nvSpPr>
            <p:spPr>
              <a:xfrm>
                <a:off x="1475204" y="4022821"/>
                <a:ext cx="80180" cy="46070"/>
              </a:xfrm>
              <a:custGeom>
                <a:rect b="b" l="l" r="r" t="t"/>
                <a:pathLst>
                  <a:path extrusionOk="0" h="2388" w="4156">
                    <a:moveTo>
                      <a:pt x="2239" y="0"/>
                    </a:moveTo>
                    <a:lnTo>
                      <a:pt x="1" y="1263"/>
                    </a:lnTo>
                    <a:lnTo>
                      <a:pt x="1917" y="2387"/>
                    </a:lnTo>
                    <a:lnTo>
                      <a:pt x="4155"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1475204" y="4047168"/>
                <a:ext cx="37003" cy="165645"/>
              </a:xfrm>
              <a:custGeom>
                <a:rect b="b" l="l" r="r" t="t"/>
                <a:pathLst>
                  <a:path extrusionOk="0" h="8586" w="1918">
                    <a:moveTo>
                      <a:pt x="1" y="1"/>
                    </a:moveTo>
                    <a:lnTo>
                      <a:pt x="12" y="7461"/>
                    </a:lnTo>
                    <a:lnTo>
                      <a:pt x="1917" y="8586"/>
                    </a:lnTo>
                    <a:lnTo>
                      <a:pt x="1917"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1512188" y="4044506"/>
                <a:ext cx="43408" cy="168308"/>
              </a:xfrm>
              <a:custGeom>
                <a:rect b="b" l="l" r="r" t="t"/>
                <a:pathLst>
                  <a:path extrusionOk="0" h="8724" w="2250">
                    <a:moveTo>
                      <a:pt x="2238" y="1"/>
                    </a:moveTo>
                    <a:lnTo>
                      <a:pt x="0" y="1263"/>
                    </a:lnTo>
                    <a:lnTo>
                      <a:pt x="0" y="8724"/>
                    </a:lnTo>
                    <a:lnTo>
                      <a:pt x="2250" y="7461"/>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56"/>
            <p:cNvGrpSpPr/>
            <p:nvPr/>
          </p:nvGrpSpPr>
          <p:grpSpPr>
            <a:xfrm>
              <a:off x="1384645" y="4073310"/>
              <a:ext cx="80180" cy="141935"/>
              <a:chOff x="1384645" y="4073310"/>
              <a:chExt cx="80180" cy="141935"/>
            </a:xfrm>
          </p:grpSpPr>
          <p:sp>
            <p:nvSpPr>
              <p:cNvPr id="1810" name="Google Shape;1810;p56"/>
              <p:cNvSpPr/>
              <p:nvPr/>
            </p:nvSpPr>
            <p:spPr>
              <a:xfrm>
                <a:off x="1384645" y="4073310"/>
                <a:ext cx="80180" cy="46070"/>
              </a:xfrm>
              <a:custGeom>
                <a:rect b="b" l="l" r="r" t="t"/>
                <a:pathLst>
                  <a:path extrusionOk="0" h="2388" w="4156">
                    <a:moveTo>
                      <a:pt x="2239" y="0"/>
                    </a:moveTo>
                    <a:lnTo>
                      <a:pt x="0" y="1263"/>
                    </a:lnTo>
                    <a:lnTo>
                      <a:pt x="1917" y="2387"/>
                    </a:lnTo>
                    <a:lnTo>
                      <a:pt x="4155" y="1125"/>
                    </a:lnTo>
                    <a:lnTo>
                      <a:pt x="223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1384645" y="4097657"/>
                <a:ext cx="37003" cy="117588"/>
              </a:xfrm>
              <a:custGeom>
                <a:rect b="b" l="l" r="r" t="t"/>
                <a:pathLst>
                  <a:path extrusionOk="0" h="6095" w="1918">
                    <a:moveTo>
                      <a:pt x="0" y="1"/>
                    </a:moveTo>
                    <a:lnTo>
                      <a:pt x="12" y="4970"/>
                    </a:lnTo>
                    <a:lnTo>
                      <a:pt x="1917" y="6095"/>
                    </a:lnTo>
                    <a:lnTo>
                      <a:pt x="1917" y="1125"/>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1421629" y="4094994"/>
                <a:ext cx="43196" cy="120250"/>
              </a:xfrm>
              <a:custGeom>
                <a:rect b="b" l="l" r="r" t="t"/>
                <a:pathLst>
                  <a:path extrusionOk="0" h="6233" w="2239">
                    <a:moveTo>
                      <a:pt x="2238" y="1"/>
                    </a:moveTo>
                    <a:lnTo>
                      <a:pt x="0" y="1263"/>
                    </a:lnTo>
                    <a:lnTo>
                      <a:pt x="0" y="6233"/>
                    </a:lnTo>
                    <a:lnTo>
                      <a:pt x="2238" y="4970"/>
                    </a:lnTo>
                    <a:lnTo>
                      <a:pt x="223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56"/>
            <p:cNvGrpSpPr/>
            <p:nvPr/>
          </p:nvGrpSpPr>
          <p:grpSpPr>
            <a:xfrm>
              <a:off x="1293855" y="4123779"/>
              <a:ext cx="80411" cy="93684"/>
              <a:chOff x="1293855" y="4123779"/>
              <a:chExt cx="80411" cy="93684"/>
            </a:xfrm>
          </p:grpSpPr>
          <p:sp>
            <p:nvSpPr>
              <p:cNvPr id="1814" name="Google Shape;1814;p56"/>
              <p:cNvSpPr/>
              <p:nvPr/>
            </p:nvSpPr>
            <p:spPr>
              <a:xfrm>
                <a:off x="1293855" y="4123779"/>
                <a:ext cx="80411" cy="46302"/>
              </a:xfrm>
              <a:custGeom>
                <a:rect b="b" l="l" r="r" t="t"/>
                <a:pathLst>
                  <a:path extrusionOk="0" h="2400" w="4168">
                    <a:moveTo>
                      <a:pt x="2250" y="1"/>
                    </a:moveTo>
                    <a:lnTo>
                      <a:pt x="1" y="1263"/>
                    </a:lnTo>
                    <a:lnTo>
                      <a:pt x="1917" y="2400"/>
                    </a:lnTo>
                    <a:lnTo>
                      <a:pt x="4167" y="1137"/>
                    </a:lnTo>
                    <a:lnTo>
                      <a:pt x="225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1293855" y="4148145"/>
                <a:ext cx="37215" cy="69318"/>
              </a:xfrm>
              <a:custGeom>
                <a:rect b="b" l="l" r="r" t="t"/>
                <a:pathLst>
                  <a:path extrusionOk="0" h="3593" w="1929">
                    <a:moveTo>
                      <a:pt x="1" y="0"/>
                    </a:moveTo>
                    <a:lnTo>
                      <a:pt x="12" y="2468"/>
                    </a:lnTo>
                    <a:lnTo>
                      <a:pt x="1929" y="3593"/>
                    </a:lnTo>
                    <a:lnTo>
                      <a:pt x="1917" y="1137"/>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1330838" y="4145714"/>
                <a:ext cx="43427" cy="71749"/>
              </a:xfrm>
              <a:custGeom>
                <a:rect b="b" l="l" r="r" t="t"/>
                <a:pathLst>
                  <a:path extrusionOk="0" h="3719" w="2251">
                    <a:moveTo>
                      <a:pt x="2250" y="0"/>
                    </a:moveTo>
                    <a:lnTo>
                      <a:pt x="0" y="1263"/>
                    </a:lnTo>
                    <a:lnTo>
                      <a:pt x="12" y="3719"/>
                    </a:lnTo>
                    <a:lnTo>
                      <a:pt x="2250" y="2456"/>
                    </a:lnTo>
                    <a:lnTo>
                      <a:pt x="225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7" name="Google Shape;1817;p56"/>
          <p:cNvGrpSpPr/>
          <p:nvPr/>
        </p:nvGrpSpPr>
        <p:grpSpPr>
          <a:xfrm>
            <a:off x="6906078" y="1307440"/>
            <a:ext cx="576155" cy="321661"/>
            <a:chOff x="2306421" y="3721685"/>
            <a:chExt cx="888169" cy="495779"/>
          </a:xfrm>
        </p:grpSpPr>
        <p:grpSp>
          <p:nvGrpSpPr>
            <p:cNvPr id="1818" name="Google Shape;1818;p56"/>
            <p:cNvGrpSpPr/>
            <p:nvPr/>
          </p:nvGrpSpPr>
          <p:grpSpPr>
            <a:xfrm>
              <a:off x="3123054" y="3721685"/>
              <a:ext cx="71537" cy="495779"/>
              <a:chOff x="3123054" y="3721685"/>
              <a:chExt cx="71537" cy="495779"/>
            </a:xfrm>
          </p:grpSpPr>
          <p:sp>
            <p:nvSpPr>
              <p:cNvPr id="1819" name="Google Shape;1819;p56"/>
              <p:cNvSpPr/>
              <p:nvPr/>
            </p:nvSpPr>
            <p:spPr>
              <a:xfrm>
                <a:off x="3123054" y="3740051"/>
                <a:ext cx="71537" cy="477412"/>
              </a:xfrm>
              <a:custGeom>
                <a:rect b="b" l="l" r="r" t="t"/>
                <a:pathLst>
                  <a:path extrusionOk="0" h="24746" w="3708">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3123054" y="3721685"/>
                <a:ext cx="71537" cy="36540"/>
              </a:xfrm>
              <a:custGeom>
                <a:rect b="b" l="l" r="r" t="t"/>
                <a:pathLst>
                  <a:path extrusionOk="0" h="1894" w="3708">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56"/>
            <p:cNvGrpSpPr/>
            <p:nvPr/>
          </p:nvGrpSpPr>
          <p:grpSpPr>
            <a:xfrm>
              <a:off x="3032475" y="3769067"/>
              <a:ext cx="71324" cy="448396"/>
              <a:chOff x="3032475" y="3769067"/>
              <a:chExt cx="71324" cy="448396"/>
            </a:xfrm>
          </p:grpSpPr>
          <p:sp>
            <p:nvSpPr>
              <p:cNvPr id="1822" name="Google Shape;1822;p56"/>
              <p:cNvSpPr/>
              <p:nvPr/>
            </p:nvSpPr>
            <p:spPr>
              <a:xfrm>
                <a:off x="3032475" y="3787221"/>
                <a:ext cx="71324" cy="430242"/>
              </a:xfrm>
              <a:custGeom>
                <a:rect b="b" l="l" r="r" t="t"/>
                <a:pathLst>
                  <a:path extrusionOk="0" h="22301" w="3697">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3032475" y="3769067"/>
                <a:ext cx="71324" cy="36328"/>
              </a:xfrm>
              <a:custGeom>
                <a:rect b="b" l="l" r="r" t="t"/>
                <a:pathLst>
                  <a:path extrusionOk="0" h="1883" w="3697">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6"/>
            <p:cNvGrpSpPr/>
            <p:nvPr/>
          </p:nvGrpSpPr>
          <p:grpSpPr>
            <a:xfrm>
              <a:off x="2941704" y="3816218"/>
              <a:ext cx="71305" cy="401245"/>
              <a:chOff x="2941704" y="3816218"/>
              <a:chExt cx="71305" cy="401245"/>
            </a:xfrm>
          </p:grpSpPr>
          <p:sp>
            <p:nvSpPr>
              <p:cNvPr id="1825" name="Google Shape;1825;p56"/>
              <p:cNvSpPr/>
              <p:nvPr/>
            </p:nvSpPr>
            <p:spPr>
              <a:xfrm>
                <a:off x="2941704" y="3834604"/>
                <a:ext cx="71305" cy="382860"/>
              </a:xfrm>
              <a:custGeom>
                <a:rect b="b" l="l" r="r" t="t"/>
                <a:pathLst>
                  <a:path extrusionOk="0" h="19845" w="3696">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2941704" y="3816218"/>
                <a:ext cx="71305" cy="36559"/>
              </a:xfrm>
              <a:custGeom>
                <a:rect b="b" l="l" r="r" t="t"/>
                <a:pathLst>
                  <a:path extrusionOk="0" h="1895" w="3696">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56"/>
            <p:cNvGrpSpPr/>
            <p:nvPr/>
          </p:nvGrpSpPr>
          <p:grpSpPr>
            <a:xfrm>
              <a:off x="2850914" y="3863600"/>
              <a:ext cx="71324" cy="353863"/>
              <a:chOff x="2850914" y="3863600"/>
              <a:chExt cx="71324" cy="353863"/>
            </a:xfrm>
          </p:grpSpPr>
          <p:sp>
            <p:nvSpPr>
              <p:cNvPr id="1828" name="Google Shape;1828;p56"/>
              <p:cNvSpPr/>
              <p:nvPr/>
            </p:nvSpPr>
            <p:spPr>
              <a:xfrm>
                <a:off x="2850914" y="3881774"/>
                <a:ext cx="71324" cy="335689"/>
              </a:xfrm>
              <a:custGeom>
                <a:rect b="b" l="l" r="r" t="t"/>
                <a:pathLst>
                  <a:path extrusionOk="0" h="17400" w="3697">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2850914" y="3863600"/>
                <a:ext cx="71324" cy="36559"/>
              </a:xfrm>
              <a:custGeom>
                <a:rect b="b" l="l" r="r" t="t"/>
                <a:pathLst>
                  <a:path extrusionOk="0" h="1895" w="3697">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56"/>
            <p:cNvGrpSpPr/>
            <p:nvPr/>
          </p:nvGrpSpPr>
          <p:grpSpPr>
            <a:xfrm>
              <a:off x="2760123" y="3910770"/>
              <a:ext cx="71537" cy="306693"/>
              <a:chOff x="2760123" y="3910770"/>
              <a:chExt cx="71537" cy="306693"/>
            </a:xfrm>
          </p:grpSpPr>
          <p:sp>
            <p:nvSpPr>
              <p:cNvPr id="1831" name="Google Shape;1831;p56"/>
              <p:cNvSpPr/>
              <p:nvPr/>
            </p:nvSpPr>
            <p:spPr>
              <a:xfrm>
                <a:off x="2760123" y="3929156"/>
                <a:ext cx="71537" cy="288307"/>
              </a:xfrm>
              <a:custGeom>
                <a:rect b="b" l="l" r="r" t="t"/>
                <a:pathLst>
                  <a:path extrusionOk="0" h="14944" w="3708">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2760123" y="3910770"/>
                <a:ext cx="71537" cy="36559"/>
              </a:xfrm>
              <a:custGeom>
                <a:rect b="b" l="l" r="r" t="t"/>
                <a:pathLst>
                  <a:path extrusionOk="0" h="1895" w="3708">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56"/>
            <p:cNvGrpSpPr/>
            <p:nvPr/>
          </p:nvGrpSpPr>
          <p:grpSpPr>
            <a:xfrm>
              <a:off x="2669352" y="3958153"/>
              <a:ext cx="71537" cy="259310"/>
              <a:chOff x="2669352" y="3958153"/>
              <a:chExt cx="71537" cy="259310"/>
            </a:xfrm>
          </p:grpSpPr>
          <p:sp>
            <p:nvSpPr>
              <p:cNvPr id="1834" name="Google Shape;1834;p56"/>
              <p:cNvSpPr/>
              <p:nvPr/>
            </p:nvSpPr>
            <p:spPr>
              <a:xfrm>
                <a:off x="2669352" y="3976307"/>
                <a:ext cx="71537" cy="241156"/>
              </a:xfrm>
              <a:custGeom>
                <a:rect b="b" l="l" r="r" t="t"/>
                <a:pathLst>
                  <a:path extrusionOk="0" h="12500" w="3708">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2669352" y="3958153"/>
                <a:ext cx="71537" cy="36559"/>
              </a:xfrm>
              <a:custGeom>
                <a:rect b="b" l="l" r="r" t="t"/>
                <a:pathLst>
                  <a:path extrusionOk="0" h="1895" w="3708">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56"/>
            <p:cNvGrpSpPr/>
            <p:nvPr/>
          </p:nvGrpSpPr>
          <p:grpSpPr>
            <a:xfrm>
              <a:off x="2578561" y="4005323"/>
              <a:ext cx="71537" cy="212140"/>
              <a:chOff x="2578561" y="4005323"/>
              <a:chExt cx="71537" cy="212140"/>
            </a:xfrm>
          </p:grpSpPr>
          <p:sp>
            <p:nvSpPr>
              <p:cNvPr id="1837" name="Google Shape;1837;p56"/>
              <p:cNvSpPr/>
              <p:nvPr/>
            </p:nvSpPr>
            <p:spPr>
              <a:xfrm>
                <a:off x="2578774" y="4023709"/>
                <a:ext cx="71324" cy="193755"/>
              </a:xfrm>
              <a:custGeom>
                <a:rect b="b" l="l" r="r" t="t"/>
                <a:pathLst>
                  <a:path extrusionOk="0" h="10043" w="3697">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2578561" y="4005323"/>
                <a:ext cx="71537" cy="36559"/>
              </a:xfrm>
              <a:custGeom>
                <a:rect b="b" l="l" r="r" t="t"/>
                <a:pathLst>
                  <a:path extrusionOk="0" h="1895" w="3708">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56"/>
            <p:cNvGrpSpPr/>
            <p:nvPr/>
          </p:nvGrpSpPr>
          <p:grpSpPr>
            <a:xfrm>
              <a:off x="2488002" y="4052705"/>
              <a:ext cx="71305" cy="164758"/>
              <a:chOff x="2488002" y="4052705"/>
              <a:chExt cx="71305" cy="164758"/>
            </a:xfrm>
          </p:grpSpPr>
          <p:sp>
            <p:nvSpPr>
              <p:cNvPr id="1840" name="Google Shape;1840;p56"/>
              <p:cNvSpPr/>
              <p:nvPr/>
            </p:nvSpPr>
            <p:spPr>
              <a:xfrm>
                <a:off x="2488002" y="4070860"/>
                <a:ext cx="71305" cy="146604"/>
              </a:xfrm>
              <a:custGeom>
                <a:rect b="b" l="l" r="r" t="t"/>
                <a:pathLst>
                  <a:path extrusionOk="0" h="7599" w="3696">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2488002" y="4052705"/>
                <a:ext cx="71305" cy="36559"/>
              </a:xfrm>
              <a:custGeom>
                <a:rect b="b" l="l" r="r" t="t"/>
                <a:pathLst>
                  <a:path extrusionOk="0" h="1895" w="3696">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56"/>
            <p:cNvGrpSpPr/>
            <p:nvPr/>
          </p:nvGrpSpPr>
          <p:grpSpPr>
            <a:xfrm>
              <a:off x="2397212" y="4100088"/>
              <a:ext cx="71537" cy="117376"/>
              <a:chOff x="2397212" y="4100088"/>
              <a:chExt cx="71537" cy="117376"/>
            </a:xfrm>
          </p:grpSpPr>
          <p:sp>
            <p:nvSpPr>
              <p:cNvPr id="1843" name="Google Shape;1843;p56"/>
              <p:cNvSpPr/>
              <p:nvPr/>
            </p:nvSpPr>
            <p:spPr>
              <a:xfrm>
                <a:off x="2397212" y="4118242"/>
                <a:ext cx="71537" cy="99221"/>
              </a:xfrm>
              <a:custGeom>
                <a:rect b="b" l="l" r="r" t="t"/>
                <a:pathLst>
                  <a:path extrusionOk="0" h="5143" w="3708">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2397212" y="4100088"/>
                <a:ext cx="71537" cy="36328"/>
              </a:xfrm>
              <a:custGeom>
                <a:rect b="b" l="l" r="r" t="t"/>
                <a:pathLst>
                  <a:path extrusionOk="0" h="1883" w="3708">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56"/>
            <p:cNvGrpSpPr/>
            <p:nvPr/>
          </p:nvGrpSpPr>
          <p:grpSpPr>
            <a:xfrm>
              <a:off x="2306421" y="4147258"/>
              <a:ext cx="71537" cy="70205"/>
              <a:chOff x="2306421" y="4147258"/>
              <a:chExt cx="71537" cy="70205"/>
            </a:xfrm>
          </p:grpSpPr>
          <p:sp>
            <p:nvSpPr>
              <p:cNvPr id="1846" name="Google Shape;1846;p56"/>
              <p:cNvSpPr/>
              <p:nvPr/>
            </p:nvSpPr>
            <p:spPr>
              <a:xfrm>
                <a:off x="2306421" y="4165412"/>
                <a:ext cx="71537" cy="52051"/>
              </a:xfrm>
              <a:custGeom>
                <a:rect b="b" l="l" r="r" t="t"/>
                <a:pathLst>
                  <a:path extrusionOk="0" h="2698" w="3708">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2306421" y="4147258"/>
                <a:ext cx="71537" cy="36559"/>
              </a:xfrm>
              <a:custGeom>
                <a:rect b="b" l="l" r="r" t="t"/>
                <a:pathLst>
                  <a:path extrusionOk="0" h="1895" w="3708">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8" name="Google Shape;1848;p56"/>
          <p:cNvSpPr/>
          <p:nvPr/>
        </p:nvSpPr>
        <p:spPr>
          <a:xfrm>
            <a:off x="7558249" y="1400681"/>
            <a:ext cx="21002" cy="16009"/>
          </a:xfrm>
          <a:custGeom>
            <a:rect b="b" l="l" r="r" t="t"/>
            <a:pathLst>
              <a:path extrusionOk="0" h="987" w="1295">
                <a:moveTo>
                  <a:pt x="0" y="1"/>
                </a:moveTo>
                <a:lnTo>
                  <a:pt x="0" y="223"/>
                </a:lnTo>
                <a:lnTo>
                  <a:pt x="1294" y="987"/>
                </a:lnTo>
                <a:lnTo>
                  <a:pt x="1294"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7579240" y="1383502"/>
            <a:ext cx="50761" cy="33186"/>
          </a:xfrm>
          <a:custGeom>
            <a:rect b="b" l="l" r="r" t="t"/>
            <a:pathLst>
              <a:path extrusionOk="0" h="2046" w="3130">
                <a:moveTo>
                  <a:pt x="3130" y="0"/>
                </a:moveTo>
                <a:lnTo>
                  <a:pt x="0" y="1812"/>
                </a:lnTo>
                <a:lnTo>
                  <a:pt x="0" y="2046"/>
                </a:lnTo>
                <a:lnTo>
                  <a:pt x="3130" y="222"/>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7558249" y="1360322"/>
            <a:ext cx="90137" cy="52569"/>
          </a:xfrm>
          <a:custGeom>
            <a:rect b="b" l="l" r="r" t="t"/>
            <a:pathLst>
              <a:path extrusionOk="0" h="3241" w="5558">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7629996" y="1383502"/>
            <a:ext cx="18407" cy="13609"/>
          </a:xfrm>
          <a:custGeom>
            <a:rect b="b" l="l" r="r" t="t"/>
            <a:pathLst>
              <a:path extrusionOk="0" h="839" w="1135">
                <a:moveTo>
                  <a:pt x="1" y="0"/>
                </a:moveTo>
                <a:lnTo>
                  <a:pt x="1" y="222"/>
                </a:lnTo>
                <a:lnTo>
                  <a:pt x="987" y="838"/>
                </a:lnTo>
                <a:lnTo>
                  <a:pt x="1134" y="71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7596629" y="1361506"/>
            <a:ext cx="13201" cy="10819"/>
          </a:xfrm>
          <a:custGeom>
            <a:rect b="b" l="l" r="r" t="t"/>
            <a:pathLst>
              <a:path extrusionOk="0" h="667" w="814">
                <a:moveTo>
                  <a:pt x="0" y="1"/>
                </a:moveTo>
                <a:lnTo>
                  <a:pt x="0" y="210"/>
                </a:lnTo>
                <a:lnTo>
                  <a:pt x="641" y="666"/>
                </a:lnTo>
                <a:lnTo>
                  <a:pt x="813" y="568"/>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7652381" y="1217410"/>
            <a:ext cx="76757" cy="142103"/>
          </a:xfrm>
          <a:custGeom>
            <a:rect b="b" l="l" r="r" t="t"/>
            <a:pathLst>
              <a:path extrusionOk="0" h="8761" w="4733">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7652381" y="1197815"/>
            <a:ext cx="76757" cy="39188"/>
          </a:xfrm>
          <a:custGeom>
            <a:rect b="b" l="l" r="r" t="t"/>
            <a:pathLst>
              <a:path extrusionOk="0" h="2416" w="4733">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7649591" y="1454260"/>
            <a:ext cx="21196" cy="16204"/>
          </a:xfrm>
          <a:custGeom>
            <a:rect b="b" l="l" r="r" t="t"/>
            <a:pathLst>
              <a:path extrusionOk="0" h="999" w="1307">
                <a:moveTo>
                  <a:pt x="0" y="0"/>
                </a:moveTo>
                <a:lnTo>
                  <a:pt x="0" y="234"/>
                </a:lnTo>
                <a:lnTo>
                  <a:pt x="1306" y="998"/>
                </a:lnTo>
                <a:lnTo>
                  <a:pt x="1306" y="764"/>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7670776" y="1437260"/>
            <a:ext cx="50761" cy="33202"/>
          </a:xfrm>
          <a:custGeom>
            <a:rect b="b" l="l" r="r" t="t"/>
            <a:pathLst>
              <a:path extrusionOk="0" h="2047" w="3130">
                <a:moveTo>
                  <a:pt x="3130" y="1"/>
                </a:moveTo>
                <a:lnTo>
                  <a:pt x="0" y="1812"/>
                </a:lnTo>
                <a:lnTo>
                  <a:pt x="0" y="2046"/>
                </a:lnTo>
                <a:lnTo>
                  <a:pt x="3130" y="223"/>
                </a:lnTo>
                <a:lnTo>
                  <a:pt x="313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7649591" y="1414080"/>
            <a:ext cx="90331" cy="52585"/>
          </a:xfrm>
          <a:custGeom>
            <a:rect b="b" l="l" r="r" t="t"/>
            <a:pathLst>
              <a:path extrusionOk="0" h="3242" w="557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7721532" y="1437260"/>
            <a:ext cx="18407" cy="13609"/>
          </a:xfrm>
          <a:custGeom>
            <a:rect b="b" l="l" r="r" t="t"/>
            <a:pathLst>
              <a:path extrusionOk="0" h="839" w="1135">
                <a:moveTo>
                  <a:pt x="1" y="1"/>
                </a:moveTo>
                <a:lnTo>
                  <a:pt x="1" y="223"/>
                </a:lnTo>
                <a:lnTo>
                  <a:pt x="987"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7687970" y="1415280"/>
            <a:ext cx="13396" cy="10803"/>
          </a:xfrm>
          <a:custGeom>
            <a:rect b="b" l="l" r="r" t="t"/>
            <a:pathLst>
              <a:path extrusionOk="0" h="666" w="826">
                <a:moveTo>
                  <a:pt x="0" y="0"/>
                </a:moveTo>
                <a:lnTo>
                  <a:pt x="0" y="210"/>
                </a:lnTo>
                <a:lnTo>
                  <a:pt x="641" y="666"/>
                </a:lnTo>
                <a:lnTo>
                  <a:pt x="826" y="555"/>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7743917" y="1270974"/>
            <a:ext cx="76563" cy="142314"/>
          </a:xfrm>
          <a:custGeom>
            <a:rect b="b" l="l" r="r" t="t"/>
            <a:pathLst>
              <a:path extrusionOk="0" h="8774" w="4721">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7743917" y="1251589"/>
            <a:ext cx="76563" cy="39188"/>
          </a:xfrm>
          <a:custGeom>
            <a:rect b="b" l="l" r="r" t="t"/>
            <a:pathLst>
              <a:path extrusionOk="0" h="2416" w="4721">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7741922" y="1507013"/>
            <a:ext cx="21196" cy="16009"/>
          </a:xfrm>
          <a:custGeom>
            <a:rect b="b" l="l" r="r" t="t"/>
            <a:pathLst>
              <a:path extrusionOk="0" h="987" w="1307">
                <a:moveTo>
                  <a:pt x="1" y="1"/>
                </a:moveTo>
                <a:lnTo>
                  <a:pt x="1" y="223"/>
                </a:lnTo>
                <a:lnTo>
                  <a:pt x="1307" y="987"/>
                </a:lnTo>
                <a:lnTo>
                  <a:pt x="1307" y="753"/>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7763107" y="1489834"/>
            <a:ext cx="50777" cy="33186"/>
          </a:xfrm>
          <a:custGeom>
            <a:rect b="b" l="l" r="r" t="t"/>
            <a:pathLst>
              <a:path extrusionOk="0" h="2046" w="3131">
                <a:moveTo>
                  <a:pt x="3130" y="0"/>
                </a:moveTo>
                <a:lnTo>
                  <a:pt x="1" y="1812"/>
                </a:lnTo>
                <a:lnTo>
                  <a:pt x="1" y="2046"/>
                </a:lnTo>
                <a:lnTo>
                  <a:pt x="3130" y="234"/>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7741922" y="1466848"/>
            <a:ext cx="90348" cy="52374"/>
          </a:xfrm>
          <a:custGeom>
            <a:rect b="b" l="l" r="r" t="t"/>
            <a:pathLst>
              <a:path extrusionOk="0" h="3229" w="5571">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7813879" y="1489834"/>
            <a:ext cx="18407" cy="13609"/>
          </a:xfrm>
          <a:custGeom>
            <a:rect b="b" l="l" r="r" t="t"/>
            <a:pathLst>
              <a:path extrusionOk="0" h="839" w="1135">
                <a:moveTo>
                  <a:pt x="0" y="0"/>
                </a:moveTo>
                <a:lnTo>
                  <a:pt x="0" y="234"/>
                </a:lnTo>
                <a:lnTo>
                  <a:pt x="986"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7780496" y="1467838"/>
            <a:ext cx="13201" cy="10819"/>
          </a:xfrm>
          <a:custGeom>
            <a:rect b="b" l="l" r="r" t="t"/>
            <a:pathLst>
              <a:path extrusionOk="0" h="667" w="814">
                <a:moveTo>
                  <a:pt x="1" y="1"/>
                </a:moveTo>
                <a:lnTo>
                  <a:pt x="1" y="223"/>
                </a:lnTo>
                <a:lnTo>
                  <a:pt x="629" y="666"/>
                </a:lnTo>
                <a:lnTo>
                  <a:pt x="814"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7836264" y="1323742"/>
            <a:ext cx="76741" cy="142103"/>
          </a:xfrm>
          <a:custGeom>
            <a:rect b="b" l="l" r="r" t="t"/>
            <a:pathLst>
              <a:path extrusionOk="0" h="8761" w="4732">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7836264" y="1304147"/>
            <a:ext cx="76547" cy="39188"/>
          </a:xfrm>
          <a:custGeom>
            <a:rect b="b" l="l" r="r" t="t"/>
            <a:pathLst>
              <a:path extrusionOk="0" h="2416" w="472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7833863" y="1560187"/>
            <a:ext cx="21196" cy="16009"/>
          </a:xfrm>
          <a:custGeom>
            <a:rect b="b" l="l" r="r" t="t"/>
            <a:pathLst>
              <a:path extrusionOk="0" h="987" w="1307">
                <a:moveTo>
                  <a:pt x="1" y="0"/>
                </a:moveTo>
                <a:lnTo>
                  <a:pt x="1" y="235"/>
                </a:lnTo>
                <a:lnTo>
                  <a:pt x="1307" y="986"/>
                </a:lnTo>
                <a:lnTo>
                  <a:pt x="1307" y="752"/>
                </a:lnTo>
                <a:lnTo>
                  <a:pt x="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7855048" y="1542992"/>
            <a:ext cx="50566" cy="33202"/>
          </a:xfrm>
          <a:custGeom>
            <a:rect b="b" l="l" r="r" t="t"/>
            <a:pathLst>
              <a:path extrusionOk="0" h="2047" w="3118">
                <a:moveTo>
                  <a:pt x="3118" y="1"/>
                </a:moveTo>
                <a:lnTo>
                  <a:pt x="1" y="1812"/>
                </a:lnTo>
                <a:lnTo>
                  <a:pt x="1" y="2046"/>
                </a:lnTo>
                <a:lnTo>
                  <a:pt x="3118" y="235"/>
                </a:lnTo>
                <a:lnTo>
                  <a:pt x="3118"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7833863" y="1520006"/>
            <a:ext cx="90137" cy="52391"/>
          </a:xfrm>
          <a:custGeom>
            <a:rect b="b" l="l" r="r" t="t"/>
            <a:pathLst>
              <a:path extrusionOk="0" h="3230" w="5558">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7905609" y="1542992"/>
            <a:ext cx="18407" cy="13609"/>
          </a:xfrm>
          <a:custGeom>
            <a:rect b="b" l="l" r="r" t="t"/>
            <a:pathLst>
              <a:path extrusionOk="0" h="839" w="1135">
                <a:moveTo>
                  <a:pt x="1" y="1"/>
                </a:moveTo>
                <a:lnTo>
                  <a:pt x="1" y="235"/>
                </a:lnTo>
                <a:lnTo>
                  <a:pt x="999"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7872243" y="1521012"/>
            <a:ext cx="13396" cy="10803"/>
          </a:xfrm>
          <a:custGeom>
            <a:rect b="b" l="l" r="r" t="t"/>
            <a:pathLst>
              <a:path extrusionOk="0" h="666" w="826">
                <a:moveTo>
                  <a:pt x="0" y="0"/>
                </a:moveTo>
                <a:lnTo>
                  <a:pt x="0" y="222"/>
                </a:lnTo>
                <a:lnTo>
                  <a:pt x="641" y="666"/>
                </a:lnTo>
                <a:lnTo>
                  <a:pt x="826" y="567"/>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7927995" y="1376900"/>
            <a:ext cx="76757" cy="142120"/>
          </a:xfrm>
          <a:custGeom>
            <a:rect b="b" l="l" r="r" t="t"/>
            <a:pathLst>
              <a:path extrusionOk="0" h="8762" w="4733">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7927995" y="1357321"/>
            <a:ext cx="76757" cy="39188"/>
          </a:xfrm>
          <a:custGeom>
            <a:rect b="b" l="l" r="r" t="t"/>
            <a:pathLst>
              <a:path extrusionOk="0" h="2416" w="4733">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7926210" y="1613345"/>
            <a:ext cx="21196" cy="16009"/>
          </a:xfrm>
          <a:custGeom>
            <a:rect b="b" l="l" r="r" t="t"/>
            <a:pathLst>
              <a:path extrusionOk="0" h="987" w="1307">
                <a:moveTo>
                  <a:pt x="0" y="1"/>
                </a:moveTo>
                <a:lnTo>
                  <a:pt x="0" y="235"/>
                </a:lnTo>
                <a:lnTo>
                  <a:pt x="1306" y="987"/>
                </a:lnTo>
                <a:lnTo>
                  <a:pt x="1306"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7947395" y="1596166"/>
            <a:ext cx="50566" cy="33186"/>
          </a:xfrm>
          <a:custGeom>
            <a:rect b="b" l="l" r="r" t="t"/>
            <a:pathLst>
              <a:path extrusionOk="0" h="2046" w="3118">
                <a:moveTo>
                  <a:pt x="3117" y="0"/>
                </a:moveTo>
                <a:lnTo>
                  <a:pt x="0" y="1812"/>
                </a:lnTo>
                <a:lnTo>
                  <a:pt x="0" y="2046"/>
                </a:lnTo>
                <a:lnTo>
                  <a:pt x="3117" y="234"/>
                </a:lnTo>
                <a:lnTo>
                  <a:pt x="31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7926210" y="1573180"/>
            <a:ext cx="90137" cy="52374"/>
          </a:xfrm>
          <a:custGeom>
            <a:rect b="b" l="l" r="r" t="t"/>
            <a:pathLst>
              <a:path extrusionOk="0" h="3229" w="5558">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7997957" y="1596166"/>
            <a:ext cx="18407" cy="13609"/>
          </a:xfrm>
          <a:custGeom>
            <a:rect b="b" l="l" r="r" t="t"/>
            <a:pathLst>
              <a:path extrusionOk="0" h="839" w="1135">
                <a:moveTo>
                  <a:pt x="0" y="0"/>
                </a:moveTo>
                <a:lnTo>
                  <a:pt x="0" y="234"/>
                </a:lnTo>
                <a:lnTo>
                  <a:pt x="998"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7964573" y="1574170"/>
            <a:ext cx="13412" cy="11013"/>
          </a:xfrm>
          <a:custGeom>
            <a:rect b="b" l="l" r="r" t="t"/>
            <a:pathLst>
              <a:path extrusionOk="0" h="679" w="827">
                <a:moveTo>
                  <a:pt x="1" y="1"/>
                </a:moveTo>
                <a:lnTo>
                  <a:pt x="1" y="223"/>
                </a:lnTo>
                <a:lnTo>
                  <a:pt x="641" y="679"/>
                </a:lnTo>
                <a:lnTo>
                  <a:pt x="826"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8020536" y="1430074"/>
            <a:ext cx="76547" cy="142103"/>
          </a:xfrm>
          <a:custGeom>
            <a:rect b="b" l="l" r="r" t="t"/>
            <a:pathLst>
              <a:path extrusionOk="0" h="8761" w="472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8020536" y="1410479"/>
            <a:ext cx="76547" cy="39188"/>
          </a:xfrm>
          <a:custGeom>
            <a:rect b="b" l="l" r="r" t="t"/>
            <a:pathLst>
              <a:path extrusionOk="0" h="2416" w="472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3" name="Google Shape;1883;p56"/>
          <p:cNvGrpSpPr/>
          <p:nvPr/>
        </p:nvGrpSpPr>
        <p:grpSpPr>
          <a:xfrm>
            <a:off x="6227888" y="1898371"/>
            <a:ext cx="1882438" cy="1143564"/>
            <a:chOff x="2529950" y="4155175"/>
            <a:chExt cx="1137425" cy="690975"/>
          </a:xfrm>
        </p:grpSpPr>
        <p:sp>
          <p:nvSpPr>
            <p:cNvPr id="1884" name="Google Shape;1884;p56"/>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7" name="Google Shape;2837;p56"/>
          <p:cNvGrpSpPr/>
          <p:nvPr/>
        </p:nvGrpSpPr>
        <p:grpSpPr>
          <a:xfrm>
            <a:off x="3739420" y="2325786"/>
            <a:ext cx="299053" cy="288720"/>
            <a:chOff x="2127141" y="3043500"/>
            <a:chExt cx="422629" cy="408027"/>
          </a:xfrm>
        </p:grpSpPr>
        <p:grpSp>
          <p:nvGrpSpPr>
            <p:cNvPr id="2838" name="Google Shape;2838;p56"/>
            <p:cNvGrpSpPr/>
            <p:nvPr/>
          </p:nvGrpSpPr>
          <p:grpSpPr>
            <a:xfrm>
              <a:off x="2127141" y="3048223"/>
              <a:ext cx="418743" cy="403304"/>
              <a:chOff x="2101363" y="3048223"/>
              <a:chExt cx="418743" cy="403304"/>
            </a:xfrm>
          </p:grpSpPr>
          <p:sp>
            <p:nvSpPr>
              <p:cNvPr id="2839" name="Google Shape;2839;p56"/>
              <p:cNvSpPr/>
              <p:nvPr/>
            </p:nvSpPr>
            <p:spPr>
              <a:xfrm>
                <a:off x="2101363" y="3048223"/>
                <a:ext cx="418743" cy="403304"/>
              </a:xfrm>
              <a:custGeom>
                <a:rect b="b" l="l" r="r" t="t"/>
                <a:pathLst>
                  <a:path extrusionOk="0" h="7941" w="8245">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2119755" y="3068670"/>
                <a:ext cx="397728" cy="333674"/>
              </a:xfrm>
              <a:custGeom>
                <a:rect b="b" l="l" r="r" t="t"/>
                <a:pathLst>
                  <a:path extrusionOk="0" h="6570" w="7884">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1" name="Google Shape;2841;p56"/>
            <p:cNvSpPr/>
            <p:nvPr/>
          </p:nvSpPr>
          <p:spPr>
            <a:xfrm>
              <a:off x="2140388" y="3043500"/>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rot="5400000">
              <a:off x="2166579" y="3051828"/>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56"/>
          <p:cNvGrpSpPr/>
          <p:nvPr/>
        </p:nvGrpSpPr>
        <p:grpSpPr>
          <a:xfrm>
            <a:off x="6204707" y="3202278"/>
            <a:ext cx="1928879" cy="1118124"/>
            <a:chOff x="1397225" y="1410350"/>
            <a:chExt cx="4786300" cy="2774500"/>
          </a:xfrm>
        </p:grpSpPr>
        <p:grpSp>
          <p:nvGrpSpPr>
            <p:cNvPr id="2844" name="Google Shape;2844;p56"/>
            <p:cNvGrpSpPr/>
            <p:nvPr/>
          </p:nvGrpSpPr>
          <p:grpSpPr>
            <a:xfrm>
              <a:off x="4293400" y="2574725"/>
              <a:ext cx="84425" cy="80100"/>
              <a:chOff x="4293400" y="2574725"/>
              <a:chExt cx="84425" cy="80100"/>
            </a:xfrm>
          </p:grpSpPr>
          <p:sp>
            <p:nvSpPr>
              <p:cNvPr id="2845" name="Google Shape;2845;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846" name="Google Shape;2846;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56"/>
            <p:cNvGrpSpPr/>
            <p:nvPr/>
          </p:nvGrpSpPr>
          <p:grpSpPr>
            <a:xfrm>
              <a:off x="4000175" y="1462675"/>
              <a:ext cx="1917275" cy="1140875"/>
              <a:chOff x="4000175" y="1462675"/>
              <a:chExt cx="1917275" cy="1140875"/>
            </a:xfrm>
          </p:grpSpPr>
          <p:sp>
            <p:nvSpPr>
              <p:cNvPr id="2848" name="Google Shape;2848;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849" name="Google Shape;2849;p56"/>
              <p:cNvGrpSpPr/>
              <p:nvPr/>
            </p:nvGrpSpPr>
            <p:grpSpPr>
              <a:xfrm>
                <a:off x="4000175" y="1462675"/>
                <a:ext cx="1917275" cy="1140875"/>
                <a:chOff x="4000175" y="1462675"/>
                <a:chExt cx="1917275" cy="1140875"/>
              </a:xfrm>
            </p:grpSpPr>
            <p:sp>
              <p:nvSpPr>
                <p:cNvPr id="2850" name="Google Shape;2850;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851" name="Google Shape;2851;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6" name="Google Shape;2856;p56"/>
            <p:cNvGrpSpPr/>
            <p:nvPr/>
          </p:nvGrpSpPr>
          <p:grpSpPr>
            <a:xfrm>
              <a:off x="3960625" y="2587825"/>
              <a:ext cx="94050" cy="104125"/>
              <a:chOff x="3960625" y="2587825"/>
              <a:chExt cx="94050" cy="104125"/>
            </a:xfrm>
          </p:grpSpPr>
          <p:sp>
            <p:nvSpPr>
              <p:cNvPr id="2857" name="Google Shape;2857;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858" name="Google Shape;2858;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9" name="Google Shape;2859;p56"/>
            <p:cNvGrpSpPr/>
            <p:nvPr/>
          </p:nvGrpSpPr>
          <p:grpSpPr>
            <a:xfrm>
              <a:off x="3765350" y="2500900"/>
              <a:ext cx="173600" cy="187925"/>
              <a:chOff x="3765350" y="2500900"/>
              <a:chExt cx="173600" cy="187925"/>
            </a:xfrm>
          </p:grpSpPr>
          <p:sp>
            <p:nvSpPr>
              <p:cNvPr id="2860" name="Google Shape;2860;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861" name="Google Shape;2861;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56"/>
            <p:cNvGrpSpPr/>
            <p:nvPr/>
          </p:nvGrpSpPr>
          <p:grpSpPr>
            <a:xfrm>
              <a:off x="3750475" y="2481850"/>
              <a:ext cx="85125" cy="51800"/>
              <a:chOff x="3750475" y="2481850"/>
              <a:chExt cx="85125" cy="51800"/>
            </a:xfrm>
          </p:grpSpPr>
          <p:sp>
            <p:nvSpPr>
              <p:cNvPr id="2867" name="Google Shape;2867;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869" name="Google Shape;2869;p56"/>
            <p:cNvGrpSpPr/>
            <p:nvPr/>
          </p:nvGrpSpPr>
          <p:grpSpPr>
            <a:xfrm>
              <a:off x="3627175" y="2432450"/>
              <a:ext cx="172100" cy="169075"/>
              <a:chOff x="3627175" y="2432450"/>
              <a:chExt cx="172100" cy="169075"/>
            </a:xfrm>
          </p:grpSpPr>
          <p:sp>
            <p:nvSpPr>
              <p:cNvPr id="2870" name="Google Shape;2870;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872" name="Google Shape;2872;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873" name="Google Shape;2873;p56"/>
            <p:cNvGrpSpPr/>
            <p:nvPr/>
          </p:nvGrpSpPr>
          <p:grpSpPr>
            <a:xfrm>
              <a:off x="3561536" y="2585450"/>
              <a:ext cx="61539" cy="99045"/>
              <a:chOff x="3561536" y="2585450"/>
              <a:chExt cx="61539" cy="99045"/>
            </a:xfrm>
          </p:grpSpPr>
          <p:sp>
            <p:nvSpPr>
              <p:cNvPr id="2874" name="Google Shape;2874;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876" name="Google Shape;2876;p56"/>
            <p:cNvGrpSpPr/>
            <p:nvPr/>
          </p:nvGrpSpPr>
          <p:grpSpPr>
            <a:xfrm>
              <a:off x="3906325" y="1984500"/>
              <a:ext cx="156075" cy="262825"/>
              <a:chOff x="3906325" y="1984500"/>
              <a:chExt cx="156075" cy="262825"/>
            </a:xfrm>
          </p:grpSpPr>
          <p:sp>
            <p:nvSpPr>
              <p:cNvPr id="2877" name="Google Shape;2877;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878" name="Google Shape;2878;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9" name="Google Shape;2879;p56"/>
            <p:cNvGrpSpPr/>
            <p:nvPr/>
          </p:nvGrpSpPr>
          <p:grpSpPr>
            <a:xfrm>
              <a:off x="1397225" y="1637375"/>
              <a:ext cx="1401575" cy="1228250"/>
              <a:chOff x="1397225" y="1637375"/>
              <a:chExt cx="1401575" cy="1228250"/>
            </a:xfrm>
          </p:grpSpPr>
          <p:sp>
            <p:nvSpPr>
              <p:cNvPr id="2880" name="Google Shape;2880;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881" name="Google Shape;2881;p56"/>
              <p:cNvGrpSpPr/>
              <p:nvPr/>
            </p:nvGrpSpPr>
            <p:grpSpPr>
              <a:xfrm>
                <a:off x="1397225" y="1637375"/>
                <a:ext cx="1398775" cy="1228250"/>
                <a:chOff x="1397225" y="1637375"/>
                <a:chExt cx="1398775" cy="1228250"/>
              </a:xfrm>
            </p:grpSpPr>
            <p:sp>
              <p:nvSpPr>
                <p:cNvPr id="2882" name="Google Shape;2882;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4" name="Google Shape;2884;p56"/>
            <p:cNvGrpSpPr/>
            <p:nvPr/>
          </p:nvGrpSpPr>
          <p:grpSpPr>
            <a:xfrm>
              <a:off x="2605700" y="3152850"/>
              <a:ext cx="594125" cy="616250"/>
              <a:chOff x="2605700" y="3152850"/>
              <a:chExt cx="594125" cy="616250"/>
            </a:xfrm>
          </p:grpSpPr>
          <p:sp>
            <p:nvSpPr>
              <p:cNvPr id="2885" name="Google Shape;2885;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886" name="Google Shape;2886;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56"/>
            <p:cNvGrpSpPr/>
            <p:nvPr/>
          </p:nvGrpSpPr>
          <p:grpSpPr>
            <a:xfrm>
              <a:off x="2680375" y="3423800"/>
              <a:ext cx="182975" cy="761050"/>
              <a:chOff x="2680375" y="3423800"/>
              <a:chExt cx="182975" cy="761050"/>
            </a:xfrm>
          </p:grpSpPr>
          <p:sp>
            <p:nvSpPr>
              <p:cNvPr id="2888" name="Google Shape;2888;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889" name="Google Shape;2889;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56"/>
            <p:cNvGrpSpPr/>
            <p:nvPr/>
          </p:nvGrpSpPr>
          <p:grpSpPr>
            <a:xfrm>
              <a:off x="3918000" y="3561900"/>
              <a:ext cx="236225" cy="207100"/>
              <a:chOff x="3918000" y="3561900"/>
              <a:chExt cx="236225" cy="207100"/>
            </a:xfrm>
          </p:grpSpPr>
          <p:sp>
            <p:nvSpPr>
              <p:cNvPr id="2891" name="Google Shape;2891;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892" name="Google Shape;2892;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3" name="Google Shape;2893;p56"/>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56"/>
            <p:cNvGrpSpPr/>
            <p:nvPr/>
          </p:nvGrpSpPr>
          <p:grpSpPr>
            <a:xfrm>
              <a:off x="1922950" y="1410350"/>
              <a:ext cx="1252825" cy="1162875"/>
              <a:chOff x="1922950" y="1410350"/>
              <a:chExt cx="1252825" cy="1162875"/>
            </a:xfrm>
          </p:grpSpPr>
          <p:sp>
            <p:nvSpPr>
              <p:cNvPr id="2897" name="Google Shape;2897;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3" name="Google Shape;2913;p56"/>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5" name="Google Shape;2935;p56"/>
            <p:cNvGrpSpPr/>
            <p:nvPr/>
          </p:nvGrpSpPr>
          <p:grpSpPr>
            <a:xfrm>
              <a:off x="2711750" y="3572300"/>
              <a:ext cx="230725" cy="598425"/>
              <a:chOff x="2711750" y="3572300"/>
              <a:chExt cx="230725" cy="598425"/>
            </a:xfrm>
          </p:grpSpPr>
          <p:sp>
            <p:nvSpPr>
              <p:cNvPr id="2936" name="Google Shape;2936;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8" name="Google Shape;2938;p56"/>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9" name="Google Shape;2939;p56"/>
            <p:cNvGrpSpPr/>
            <p:nvPr/>
          </p:nvGrpSpPr>
          <p:grpSpPr>
            <a:xfrm>
              <a:off x="3781475" y="1624825"/>
              <a:ext cx="153300" cy="166375"/>
              <a:chOff x="3781475" y="1624825"/>
              <a:chExt cx="153300" cy="166375"/>
            </a:xfrm>
          </p:grpSpPr>
          <p:sp>
            <p:nvSpPr>
              <p:cNvPr id="2940" name="Google Shape;2940;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56"/>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1" name="Google Shape;2951;p56"/>
            <p:cNvGrpSpPr/>
            <p:nvPr/>
          </p:nvGrpSpPr>
          <p:grpSpPr>
            <a:xfrm>
              <a:off x="5068275" y="3161675"/>
              <a:ext cx="664875" cy="222850"/>
              <a:chOff x="5068275" y="3161675"/>
              <a:chExt cx="664875" cy="222850"/>
            </a:xfrm>
          </p:grpSpPr>
          <p:sp>
            <p:nvSpPr>
              <p:cNvPr id="2952" name="Google Shape;2952;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6" name="Google Shape;2956;p56"/>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5" name="Google Shape;2985;p56"/>
            <p:cNvGrpSpPr/>
            <p:nvPr/>
          </p:nvGrpSpPr>
          <p:grpSpPr>
            <a:xfrm>
              <a:off x="3586375" y="2281300"/>
              <a:ext cx="125025" cy="175275"/>
              <a:chOff x="3586375" y="2281300"/>
              <a:chExt cx="125025" cy="175275"/>
            </a:xfrm>
          </p:grpSpPr>
          <p:sp>
            <p:nvSpPr>
              <p:cNvPr id="2986" name="Google Shape;2986;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56"/>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9" name="Google Shape;2989;p56"/>
            <p:cNvGrpSpPr/>
            <p:nvPr/>
          </p:nvGrpSpPr>
          <p:grpSpPr>
            <a:xfrm>
              <a:off x="5298975" y="3412225"/>
              <a:ext cx="576450" cy="616225"/>
              <a:chOff x="5298975" y="3412225"/>
              <a:chExt cx="576450" cy="616225"/>
            </a:xfrm>
          </p:grpSpPr>
          <p:sp>
            <p:nvSpPr>
              <p:cNvPr id="2990" name="Google Shape;2990;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56"/>
            <p:cNvGrpSpPr/>
            <p:nvPr/>
          </p:nvGrpSpPr>
          <p:grpSpPr>
            <a:xfrm>
              <a:off x="5952300" y="3852150"/>
              <a:ext cx="231225" cy="287200"/>
              <a:chOff x="5952300" y="3852150"/>
              <a:chExt cx="231225" cy="287200"/>
            </a:xfrm>
          </p:grpSpPr>
          <p:sp>
            <p:nvSpPr>
              <p:cNvPr id="2993" name="Google Shape;2993;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5" name="Google Shape;2995;p56"/>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5150925" y="2903250"/>
              <a:ext cx="1600" cy="2125"/>
            </a:xfrm>
            <a:custGeom>
              <a:rect b="b" l="l" r="r" t="t"/>
              <a:pathLst>
                <a:path extrusionOk="0" h="85" w="64">
                  <a:moveTo>
                    <a:pt x="63" y="85"/>
                  </a:moveTo>
                  <a:lnTo>
                    <a:pt x="1" y="1"/>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56"/>
            <p:cNvGrpSpPr/>
            <p:nvPr/>
          </p:nvGrpSpPr>
          <p:grpSpPr>
            <a:xfrm>
              <a:off x="4842300" y="3099950"/>
              <a:ext cx="31425" cy="59650"/>
              <a:chOff x="4842300" y="3099950"/>
              <a:chExt cx="31425" cy="59650"/>
            </a:xfrm>
          </p:grpSpPr>
          <p:sp>
            <p:nvSpPr>
              <p:cNvPr id="3004" name="Google Shape;3004;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8" name="Google Shape;3008;p56"/>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6" name="Google Shape;3016;p56"/>
            <p:cNvGrpSpPr/>
            <p:nvPr/>
          </p:nvGrpSpPr>
          <p:grpSpPr>
            <a:xfrm>
              <a:off x="3866750" y="2520350"/>
              <a:ext cx="78475" cy="60700"/>
              <a:chOff x="3866750" y="2520350"/>
              <a:chExt cx="78475" cy="60700"/>
            </a:xfrm>
          </p:grpSpPr>
          <p:sp>
            <p:nvSpPr>
              <p:cNvPr id="3017" name="Google Shape;3017;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1" name="Google Shape;3021;p56"/>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3" name="Google Shape;3063;p56"/>
            <p:cNvGrpSpPr/>
            <p:nvPr/>
          </p:nvGrpSpPr>
          <p:grpSpPr>
            <a:xfrm>
              <a:off x="3450375" y="3038225"/>
              <a:ext cx="132875" cy="99400"/>
              <a:chOff x="3450375" y="3038225"/>
              <a:chExt cx="132875" cy="99400"/>
            </a:xfrm>
          </p:grpSpPr>
          <p:sp>
            <p:nvSpPr>
              <p:cNvPr id="3064" name="Google Shape;3064;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56"/>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4298825" y="2603000"/>
              <a:ext cx="2625" cy="2650"/>
            </a:xfrm>
            <a:custGeom>
              <a:rect b="b" l="l" r="r" t="t"/>
              <a:pathLst>
                <a:path extrusionOk="0" fill="none" h="106" w="105">
                  <a:moveTo>
                    <a:pt x="105" y="105"/>
                  </a:moveTo>
                  <a:lnTo>
                    <a:pt x="0" y="1"/>
                  </a:lnTo>
                </a:path>
              </a:pathLst>
            </a:custGeom>
            <a:solidFill>
              <a:srgbClr val="BAC8D3"/>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56"/>
          <p:cNvGrpSpPr/>
          <p:nvPr/>
        </p:nvGrpSpPr>
        <p:grpSpPr>
          <a:xfrm>
            <a:off x="4073623" y="3195884"/>
            <a:ext cx="1990503" cy="1173794"/>
            <a:chOff x="4714886" y="3271938"/>
            <a:chExt cx="1202721" cy="709241"/>
          </a:xfrm>
        </p:grpSpPr>
        <p:grpSp>
          <p:nvGrpSpPr>
            <p:cNvPr id="3102" name="Google Shape;3102;p56"/>
            <p:cNvGrpSpPr/>
            <p:nvPr/>
          </p:nvGrpSpPr>
          <p:grpSpPr>
            <a:xfrm>
              <a:off x="4714886" y="3271938"/>
              <a:ext cx="1202721" cy="709241"/>
              <a:chOff x="2514225" y="4239175"/>
              <a:chExt cx="2084800" cy="1229400"/>
            </a:xfrm>
          </p:grpSpPr>
          <p:sp>
            <p:nvSpPr>
              <p:cNvPr id="3103" name="Google Shape;3103;p56"/>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6"/>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6"/>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3612075" y="4460050"/>
                <a:ext cx="625" cy="25"/>
              </a:xfrm>
              <a:custGeom>
                <a:rect b="b" l="l" r="r" t="t"/>
                <a:pathLst>
                  <a:path extrusionOk="0" h="1" w="25">
                    <a:moveTo>
                      <a:pt x="25" y="0"/>
                    </a:moveTo>
                    <a:cubicBezTo>
                      <a:pt x="0" y="0"/>
                      <a:pt x="12"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56"/>
            <p:cNvSpPr/>
            <p:nvPr/>
          </p:nvSpPr>
          <p:spPr>
            <a:xfrm>
              <a:off x="4862183" y="3305557"/>
              <a:ext cx="1007599" cy="635138"/>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56"/>
            <p:cNvGrpSpPr/>
            <p:nvPr/>
          </p:nvGrpSpPr>
          <p:grpSpPr>
            <a:xfrm>
              <a:off x="4851510" y="3282978"/>
              <a:ext cx="1028757" cy="669305"/>
              <a:chOff x="2732000" y="1526850"/>
              <a:chExt cx="1783250" cy="1160175"/>
            </a:xfrm>
          </p:grpSpPr>
          <p:sp>
            <p:nvSpPr>
              <p:cNvPr id="3379" name="Google Shape;3379;p56"/>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5" name="Google Shape;3415;p56"/>
          <p:cNvGrpSpPr/>
          <p:nvPr/>
        </p:nvGrpSpPr>
        <p:grpSpPr>
          <a:xfrm>
            <a:off x="4005100" y="1921297"/>
            <a:ext cx="2127409" cy="1097580"/>
            <a:chOff x="4758945" y="2591412"/>
            <a:chExt cx="1114585" cy="575011"/>
          </a:xfrm>
        </p:grpSpPr>
        <p:grpSp>
          <p:nvGrpSpPr>
            <p:cNvPr id="3416" name="Google Shape;3416;p56"/>
            <p:cNvGrpSpPr/>
            <p:nvPr/>
          </p:nvGrpSpPr>
          <p:grpSpPr>
            <a:xfrm>
              <a:off x="4758945" y="2591412"/>
              <a:ext cx="1114585" cy="575011"/>
              <a:chOff x="4758945" y="2591412"/>
              <a:chExt cx="1114585" cy="575011"/>
            </a:xfrm>
          </p:grpSpPr>
          <p:sp>
            <p:nvSpPr>
              <p:cNvPr id="3417" name="Google Shape;3417;p56"/>
              <p:cNvSpPr/>
              <p:nvPr/>
            </p:nvSpPr>
            <p:spPr>
              <a:xfrm>
                <a:off x="5448196" y="3022270"/>
                <a:ext cx="16903" cy="14596"/>
              </a:xfrm>
              <a:custGeom>
                <a:rect b="b" l="l" r="r" t="t"/>
                <a:pathLst>
                  <a:path extrusionOk="0" h="1012" w="1172">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5456546" y="3007126"/>
                <a:ext cx="8553" cy="7327"/>
              </a:xfrm>
              <a:custGeom>
                <a:rect b="b" l="l" r="r" t="t"/>
                <a:pathLst>
                  <a:path extrusionOk="0" h="508" w="593">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5531904" y="2597917"/>
                <a:ext cx="9778" cy="8351"/>
              </a:xfrm>
              <a:custGeom>
                <a:rect b="b" l="l" r="r" t="t"/>
                <a:pathLst>
                  <a:path extrusionOk="0" h="579" w="678">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5821739" y="2669496"/>
                <a:ext cx="8538" cy="7327"/>
              </a:xfrm>
              <a:custGeom>
                <a:rect b="b" l="l" r="r" t="t"/>
                <a:pathLst>
                  <a:path extrusionOk="0" h="508" w="592">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5759001" y="2870141"/>
                <a:ext cx="8553" cy="7327"/>
              </a:xfrm>
              <a:custGeom>
                <a:rect b="b" l="l" r="r" t="t"/>
                <a:pathLst>
                  <a:path extrusionOk="0" h="508" w="593">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5766645" y="2877252"/>
                <a:ext cx="8553" cy="7327"/>
              </a:xfrm>
              <a:custGeom>
                <a:rect b="b" l="l" r="r" t="t"/>
                <a:pathLst>
                  <a:path extrusionOk="0" h="508" w="593">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5776063" y="2747608"/>
                <a:ext cx="34672" cy="44061"/>
              </a:xfrm>
              <a:custGeom>
                <a:rect b="b" l="l" r="r" t="t"/>
                <a:pathLst>
                  <a:path extrusionOk="0" h="3055" w="2404">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5262146" y="2697057"/>
                <a:ext cx="17076" cy="14596"/>
              </a:xfrm>
              <a:custGeom>
                <a:rect b="b" l="l" r="r" t="t"/>
                <a:pathLst>
                  <a:path extrusionOk="0" h="1012" w="1184">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5207758" y="2599431"/>
                <a:ext cx="665771" cy="488245"/>
              </a:xfrm>
              <a:custGeom>
                <a:rect b="b" l="l" r="r" t="t"/>
                <a:pathLst>
                  <a:path extrusionOk="0" h="33853" w="46162">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5724531" y="2992055"/>
                <a:ext cx="139509" cy="101347"/>
              </a:xfrm>
              <a:custGeom>
                <a:rect b="b" l="l" r="r" t="t"/>
                <a:pathLst>
                  <a:path extrusionOk="0" h="7027" w="9673">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5084085" y="2591412"/>
                <a:ext cx="141643" cy="74492"/>
              </a:xfrm>
              <a:custGeom>
                <a:rect b="b" l="l" r="r" t="t"/>
                <a:pathLst>
                  <a:path extrusionOk="0" h="5165" w="9821">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5027751" y="3159269"/>
                <a:ext cx="8495" cy="7154"/>
              </a:xfrm>
              <a:custGeom>
                <a:rect b="b" l="l" r="r" t="t"/>
                <a:pathLst>
                  <a:path extrusionOk="0" h="496" w="589">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4758945" y="2630324"/>
                <a:ext cx="363721" cy="520753"/>
              </a:xfrm>
              <a:custGeom>
                <a:rect b="b" l="l" r="r" t="t"/>
                <a:pathLst>
                  <a:path extrusionOk="0" h="36107" w="25219">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5065783" y="2646593"/>
                <a:ext cx="13687" cy="11754"/>
              </a:xfrm>
              <a:custGeom>
                <a:rect b="b" l="l" r="r" t="t"/>
                <a:pathLst>
                  <a:path extrusionOk="0" h="815" w="949">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5245791" y="2697778"/>
                <a:ext cx="8553" cy="7327"/>
              </a:xfrm>
              <a:custGeom>
                <a:rect b="b" l="l" r="r" t="t"/>
                <a:pathLst>
                  <a:path extrusionOk="0" h="508" w="593">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5074480" y="2638040"/>
                <a:ext cx="8553" cy="7327"/>
              </a:xfrm>
              <a:custGeom>
                <a:rect b="b" l="l" r="r" t="t"/>
                <a:pathLst>
                  <a:path extrusionOk="0" h="508" w="593">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56"/>
            <p:cNvGrpSpPr/>
            <p:nvPr/>
          </p:nvGrpSpPr>
          <p:grpSpPr>
            <a:xfrm>
              <a:off x="4760834" y="2594715"/>
              <a:ext cx="1108903" cy="517407"/>
              <a:chOff x="4760834" y="2594715"/>
              <a:chExt cx="1108903" cy="517407"/>
            </a:xfrm>
          </p:grpSpPr>
          <p:sp>
            <p:nvSpPr>
              <p:cNvPr id="3434" name="Google Shape;3434;p56"/>
              <p:cNvSpPr/>
              <p:nvPr/>
            </p:nvSpPr>
            <p:spPr>
              <a:xfrm>
                <a:off x="4760834" y="2668270"/>
                <a:ext cx="11567" cy="9966"/>
              </a:xfrm>
              <a:custGeom>
                <a:rect b="b" l="l" r="r" t="t"/>
                <a:pathLst>
                  <a:path extrusionOk="0" h="691" w="802">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4816995" y="2636684"/>
                <a:ext cx="8004" cy="6721"/>
              </a:xfrm>
              <a:custGeom>
                <a:rect b="b" l="l" r="r" t="t"/>
                <a:pathLst>
                  <a:path extrusionOk="0" h="466" w="555">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4877411" y="2637247"/>
                <a:ext cx="10139" cy="8653"/>
              </a:xfrm>
              <a:custGeom>
                <a:rect b="b" l="l" r="r" t="t"/>
                <a:pathLst>
                  <a:path extrusionOk="0" h="600" w="703">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4834230" y="2747507"/>
                <a:ext cx="8538" cy="7154"/>
              </a:xfrm>
              <a:custGeom>
                <a:rect b="b" l="l" r="r" t="t"/>
                <a:pathLst>
                  <a:path extrusionOk="0" h="496" w="592">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4882560" y="2695788"/>
                <a:ext cx="8365" cy="7327"/>
              </a:xfrm>
              <a:custGeom>
                <a:rect b="b" l="l" r="r" t="t"/>
                <a:pathLst>
                  <a:path extrusionOk="0" h="508" w="58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4964133" y="2657972"/>
                <a:ext cx="8004" cy="6793"/>
              </a:xfrm>
              <a:custGeom>
                <a:rect b="b" l="l" r="r" t="t"/>
                <a:pathLst>
                  <a:path extrusionOk="0" h="471" w="555">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6"/>
              <p:cNvSpPr/>
              <p:nvPr/>
            </p:nvSpPr>
            <p:spPr>
              <a:xfrm>
                <a:off x="5161563" y="2621887"/>
                <a:ext cx="10500" cy="8841"/>
              </a:xfrm>
              <a:custGeom>
                <a:rect b="b" l="l" r="r" t="t"/>
                <a:pathLst>
                  <a:path extrusionOk="0" h="613" w="728">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4961105" y="2633093"/>
                <a:ext cx="10153" cy="8711"/>
              </a:xfrm>
              <a:custGeom>
                <a:rect b="b" l="l" r="r" t="t"/>
                <a:pathLst>
                  <a:path extrusionOk="0" h="604" w="704">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4997536" y="2903731"/>
                <a:ext cx="10327" cy="8754"/>
              </a:xfrm>
              <a:custGeom>
                <a:rect b="b" l="l" r="r" t="t"/>
                <a:pathLst>
                  <a:path extrusionOk="0" h="607" w="716">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5355849" y="3058860"/>
                <a:ext cx="10442" cy="8841"/>
              </a:xfrm>
              <a:custGeom>
                <a:rect b="b" l="l" r="r" t="t"/>
                <a:pathLst>
                  <a:path extrusionOk="0" h="613" w="724">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5255742" y="2858257"/>
                <a:ext cx="10153" cy="8711"/>
              </a:xfrm>
              <a:custGeom>
                <a:rect b="b" l="l" r="r" t="t"/>
                <a:pathLst>
                  <a:path extrusionOk="0" h="604" w="704">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5376055" y="2878146"/>
                <a:ext cx="11567" cy="9952"/>
              </a:xfrm>
              <a:custGeom>
                <a:rect b="b" l="l" r="r" t="t"/>
                <a:pathLst>
                  <a:path extrusionOk="0" h="690" w="802">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5327955" y="2880280"/>
                <a:ext cx="10254" cy="8653"/>
              </a:xfrm>
              <a:custGeom>
                <a:rect b="b" l="l" r="r" t="t"/>
                <a:pathLst>
                  <a:path extrusionOk="0" h="600" w="711">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5214523" y="2866940"/>
                <a:ext cx="10139" cy="8625"/>
              </a:xfrm>
              <a:custGeom>
                <a:rect b="b" l="l" r="r" t="t"/>
                <a:pathLst>
                  <a:path extrusionOk="0" h="598" w="703">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5288971" y="2879920"/>
                <a:ext cx="10153" cy="8711"/>
              </a:xfrm>
              <a:custGeom>
                <a:rect b="b" l="l" r="r" t="t"/>
                <a:pathLst>
                  <a:path extrusionOk="0" h="604" w="704">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5728887" y="3072907"/>
                <a:ext cx="1529" cy="923"/>
              </a:xfrm>
              <a:custGeom>
                <a:rect b="b" l="l" r="r" t="t"/>
                <a:pathLst>
                  <a:path extrusionOk="0" h="64" w="106">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5824464" y="3088902"/>
                <a:ext cx="1558" cy="1067"/>
              </a:xfrm>
              <a:custGeom>
                <a:rect b="b" l="l" r="r" t="t"/>
                <a:pathLst>
                  <a:path extrusionOk="0" h="74" w="108">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5838079" y="2953503"/>
                <a:ext cx="10153" cy="8711"/>
              </a:xfrm>
              <a:custGeom>
                <a:rect b="b" l="l" r="r" t="t"/>
                <a:pathLst>
                  <a:path extrusionOk="0" h="604" w="704">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5771678" y="3008525"/>
                <a:ext cx="10442" cy="8956"/>
              </a:xfrm>
              <a:custGeom>
                <a:rect b="b" l="l" r="r" t="t"/>
                <a:pathLst>
                  <a:path extrusionOk="0" h="621" w="724">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5725238" y="2930918"/>
                <a:ext cx="10153" cy="8754"/>
              </a:xfrm>
              <a:custGeom>
                <a:rect b="b" l="l" r="r" t="t"/>
                <a:pathLst>
                  <a:path extrusionOk="0" h="607" w="704">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5692787" y="2873069"/>
                <a:ext cx="10557" cy="8827"/>
              </a:xfrm>
              <a:custGeom>
                <a:rect b="b" l="l" r="r" t="t"/>
                <a:pathLst>
                  <a:path extrusionOk="0" h="612" w="732">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5562826" y="2759795"/>
                <a:ext cx="10139" cy="8653"/>
              </a:xfrm>
              <a:custGeom>
                <a:rect b="b" l="l" r="r" t="t"/>
                <a:pathLst>
                  <a:path extrusionOk="0" h="600" w="703">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5588988" y="2834950"/>
                <a:ext cx="10456" cy="8841"/>
              </a:xfrm>
              <a:custGeom>
                <a:rect b="b" l="l" r="r" t="t"/>
                <a:pathLst>
                  <a:path extrusionOk="0" h="613" w="725">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5594628" y="2661693"/>
                <a:ext cx="10139" cy="8653"/>
              </a:xfrm>
              <a:custGeom>
                <a:rect b="b" l="l" r="r" t="t"/>
                <a:pathLst>
                  <a:path extrusionOk="0" h="600" w="703">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5777490" y="2645958"/>
                <a:ext cx="10139" cy="8653"/>
              </a:xfrm>
              <a:custGeom>
                <a:rect b="b" l="l" r="r" t="t"/>
                <a:pathLst>
                  <a:path extrusionOk="0" h="600" w="703">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5662514" y="2649275"/>
                <a:ext cx="10139" cy="8711"/>
              </a:xfrm>
              <a:custGeom>
                <a:rect b="b" l="l" r="r" t="t"/>
                <a:pathLst>
                  <a:path extrusionOk="0" h="604" w="703">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5811080" y="2653429"/>
                <a:ext cx="10500" cy="9000"/>
              </a:xfrm>
              <a:custGeom>
                <a:rect b="b" l="l" r="r" t="t"/>
                <a:pathLst>
                  <a:path extrusionOk="0" h="624" w="728">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53383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5740352" y="2745041"/>
                <a:ext cx="10139" cy="8581"/>
              </a:xfrm>
              <a:custGeom>
                <a:rect b="b" l="l" r="r" t="t"/>
                <a:pathLst>
                  <a:path extrusionOk="0" h="595" w="703">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5450922" y="3025284"/>
                <a:ext cx="10572" cy="8827"/>
              </a:xfrm>
              <a:custGeom>
                <a:rect b="b" l="l" r="r" t="t"/>
                <a:pathLst>
                  <a:path extrusionOk="0" h="612" w="733">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5132112" y="2654049"/>
                <a:ext cx="10456" cy="8841"/>
              </a:xfrm>
              <a:custGeom>
                <a:rect b="b" l="l" r="r" t="t"/>
                <a:pathLst>
                  <a:path extrusionOk="0" h="613" w="725">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6"/>
              <p:cNvSpPr/>
              <p:nvPr/>
            </p:nvSpPr>
            <p:spPr>
              <a:xfrm>
                <a:off x="5245617" y="2752511"/>
                <a:ext cx="10139" cy="8524"/>
              </a:xfrm>
              <a:custGeom>
                <a:rect b="b" l="l" r="r" t="t"/>
                <a:pathLst>
                  <a:path extrusionOk="0" h="591" w="703">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5301245" y="2663481"/>
                <a:ext cx="8711" cy="7500"/>
              </a:xfrm>
              <a:custGeom>
                <a:rect b="b" l="l" r="r" t="t"/>
                <a:pathLst>
                  <a:path extrusionOk="0" h="520" w="604">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5322388" y="2659717"/>
                <a:ext cx="9778" cy="8394"/>
              </a:xfrm>
              <a:custGeom>
                <a:rect b="b" l="l" r="r" t="t"/>
                <a:pathLst>
                  <a:path extrusionOk="0" h="582" w="678">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5319057" y="2689601"/>
                <a:ext cx="10096" cy="8581"/>
              </a:xfrm>
              <a:custGeom>
                <a:rect b="b" l="l" r="r" t="t"/>
                <a:pathLst>
                  <a:path extrusionOk="0" h="595" w="70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5366637" y="2735983"/>
                <a:ext cx="10139" cy="8740"/>
              </a:xfrm>
              <a:custGeom>
                <a:rect b="b" l="l" r="r" t="t"/>
                <a:pathLst>
                  <a:path extrusionOk="0" h="606" w="703">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5481786" y="2666856"/>
                <a:ext cx="10327" cy="8653"/>
              </a:xfrm>
              <a:custGeom>
                <a:rect b="b" l="l" r="r" t="t"/>
                <a:pathLst>
                  <a:path extrusionOk="0" h="600" w="716">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5602459" y="2754978"/>
                <a:ext cx="10081" cy="8596"/>
              </a:xfrm>
              <a:custGeom>
                <a:rect b="b" l="l" r="r" t="t"/>
                <a:pathLst>
                  <a:path extrusionOk="0" h="596" w="699">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5709431" y="2691850"/>
                <a:ext cx="10442" cy="8956"/>
              </a:xfrm>
              <a:custGeom>
                <a:rect b="b" l="l" r="r" t="t"/>
                <a:pathLst>
                  <a:path extrusionOk="0" h="621" w="724">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5378362" y="2643117"/>
                <a:ext cx="10269" cy="8827"/>
              </a:xfrm>
              <a:custGeom>
                <a:rect b="b" l="l" r="r" t="t"/>
                <a:pathLst>
                  <a:path extrusionOk="0" h="612" w="712">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5460527" y="3010371"/>
                <a:ext cx="1543" cy="1067"/>
              </a:xfrm>
              <a:custGeom>
                <a:rect b="b" l="l" r="r" t="t"/>
                <a:pathLst>
                  <a:path extrusionOk="0" h="74" w="107">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5759102" y="2946379"/>
                <a:ext cx="1514" cy="923"/>
              </a:xfrm>
              <a:custGeom>
                <a:rect b="b" l="l" r="r" t="t"/>
                <a:pathLst>
                  <a:path extrusionOk="0" h="64" w="105">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6"/>
              <p:cNvSpPr/>
              <p:nvPr/>
            </p:nvSpPr>
            <p:spPr>
              <a:xfrm>
                <a:off x="5688273" y="2945672"/>
                <a:ext cx="1442" cy="1442"/>
              </a:xfrm>
              <a:custGeom>
                <a:rect b="b" l="l" r="r" t="t"/>
                <a:pathLst>
                  <a:path extrusionOk="0" h="100" w="10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6"/>
              <p:cNvSpPr/>
              <p:nvPr/>
            </p:nvSpPr>
            <p:spPr>
              <a:xfrm>
                <a:off x="5727372" y="3036664"/>
                <a:ext cx="1255" cy="1428"/>
              </a:xfrm>
              <a:custGeom>
                <a:rect b="b" l="l" r="r" t="t"/>
                <a:pathLst>
                  <a:path extrusionOk="0" h="99" w="87">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5836132" y="3027231"/>
                <a:ext cx="1529" cy="1082"/>
              </a:xfrm>
              <a:custGeom>
                <a:rect b="b" l="l" r="r" t="t"/>
                <a:pathLst>
                  <a:path extrusionOk="0" h="75" w="106">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5757054" y="3043759"/>
                <a:ext cx="10139" cy="8581"/>
              </a:xfrm>
              <a:custGeom>
                <a:rect b="b" l="l" r="r" t="t"/>
                <a:pathLst>
                  <a:path extrusionOk="0" h="595" w="703">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6"/>
              <p:cNvSpPr/>
              <p:nvPr/>
            </p:nvSpPr>
            <p:spPr>
              <a:xfrm>
                <a:off x="5664880" y="2828388"/>
                <a:ext cx="10442" cy="8827"/>
              </a:xfrm>
              <a:custGeom>
                <a:rect b="b" l="l" r="r" t="t"/>
                <a:pathLst>
                  <a:path extrusionOk="0" h="612" w="724">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5701296" y="2831936"/>
                <a:ext cx="8682" cy="7413"/>
              </a:xfrm>
              <a:custGeom>
                <a:rect b="b" l="l" r="r" t="t"/>
                <a:pathLst>
                  <a:path extrusionOk="0" h="514" w="602">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5582729" y="2890232"/>
                <a:ext cx="1428" cy="1385"/>
              </a:xfrm>
              <a:custGeom>
                <a:rect b="b" l="l" r="r" t="t"/>
                <a:pathLst>
                  <a:path extrusionOk="0" h="96" w="99">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5266588" y="2751069"/>
                <a:ext cx="6764" cy="5740"/>
              </a:xfrm>
              <a:custGeom>
                <a:rect b="b" l="l" r="r" t="t"/>
                <a:pathLst>
                  <a:path extrusionOk="0" h="398" w="469">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5311370" y="2850599"/>
                <a:ext cx="10615" cy="8956"/>
              </a:xfrm>
              <a:custGeom>
                <a:rect b="b" l="l" r="r" t="t"/>
                <a:pathLst>
                  <a:path extrusionOk="0" h="621" w="736">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5450864" y="2788582"/>
                <a:ext cx="2856" cy="2336"/>
              </a:xfrm>
              <a:custGeom>
                <a:rect b="b" l="l" r="r" t="t"/>
                <a:pathLst>
                  <a:path extrusionOk="0" h="162" w="198">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5430081" y="3004314"/>
                <a:ext cx="1356" cy="1067"/>
              </a:xfrm>
              <a:custGeom>
                <a:rect b="b" l="l" r="r" t="t"/>
                <a:pathLst>
                  <a:path extrusionOk="0" h="74" w="94">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5360954" y="3023323"/>
                <a:ext cx="1255" cy="1442"/>
              </a:xfrm>
              <a:custGeom>
                <a:rect b="b" l="l" r="r" t="t"/>
                <a:pathLst>
                  <a:path extrusionOk="0" h="100" w="87">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5312076" y="2915644"/>
                <a:ext cx="1442" cy="1255"/>
              </a:xfrm>
              <a:custGeom>
                <a:rect b="b" l="l" r="r" t="t"/>
                <a:pathLst>
                  <a:path extrusionOk="0" h="87" w="10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5389842" y="2838599"/>
                <a:ext cx="2755" cy="1889"/>
              </a:xfrm>
              <a:custGeom>
                <a:rect b="b" l="l" r="r" t="t"/>
                <a:pathLst>
                  <a:path extrusionOk="0" h="131" w="191">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5423793" y="2885804"/>
                <a:ext cx="1543" cy="1067"/>
              </a:xfrm>
              <a:custGeom>
                <a:rect b="b" l="l" r="r" t="t"/>
                <a:pathLst>
                  <a:path extrusionOk="0" h="74" w="107">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5413149" y="2918125"/>
                <a:ext cx="808" cy="620"/>
              </a:xfrm>
              <a:custGeom>
                <a:rect b="b" l="l" r="r" t="t"/>
                <a:pathLst>
                  <a:path extrusionOk="0" h="43" w="56">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5253261" y="2831878"/>
                <a:ext cx="721" cy="793"/>
              </a:xfrm>
              <a:custGeom>
                <a:rect b="b" l="l" r="r" t="t"/>
                <a:pathLst>
                  <a:path extrusionOk="0" h="55" w="5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5213455" y="2852373"/>
                <a:ext cx="721" cy="779"/>
              </a:xfrm>
              <a:custGeom>
                <a:rect b="b" l="l" r="r" t="t"/>
                <a:pathLst>
                  <a:path extrusionOk="0" h="54" w="5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5267756" y="2815249"/>
                <a:ext cx="1687" cy="1067"/>
              </a:xfrm>
              <a:custGeom>
                <a:rect b="b" l="l" r="r" t="t"/>
                <a:pathLst>
                  <a:path extrusionOk="0" h="74" w="117">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5212215" y="2837244"/>
                <a:ext cx="6764" cy="5913"/>
              </a:xfrm>
              <a:custGeom>
                <a:rect b="b" l="l" r="r" t="t"/>
                <a:pathLst>
                  <a:path extrusionOk="0" h="410" w="469">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5282452" y="2829441"/>
                <a:ext cx="10629" cy="8798"/>
              </a:xfrm>
              <a:custGeom>
                <a:rect b="b" l="l" r="r" t="t"/>
                <a:pathLst>
                  <a:path extrusionOk="0" h="610" w="737">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5400227" y="2899996"/>
                <a:ext cx="721" cy="736"/>
              </a:xfrm>
              <a:custGeom>
                <a:rect b="b" l="l" r="r" t="t"/>
                <a:pathLst>
                  <a:path extrusionOk="0" h="51" w="5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5418803" y="2855748"/>
                <a:ext cx="2755" cy="1904"/>
              </a:xfrm>
              <a:custGeom>
                <a:rect b="b" l="l" r="r" t="t"/>
                <a:pathLst>
                  <a:path extrusionOk="0" h="132" w="191">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5431134" y="2978916"/>
                <a:ext cx="1558" cy="1067"/>
              </a:xfrm>
              <a:custGeom>
                <a:rect b="b" l="l" r="r" t="t"/>
                <a:pathLst>
                  <a:path extrusionOk="0" h="74" w="108">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5426692" y="2943191"/>
                <a:ext cx="1976" cy="1428"/>
              </a:xfrm>
              <a:custGeom>
                <a:rect b="b" l="l" r="r" t="t"/>
                <a:pathLst>
                  <a:path extrusionOk="0" h="99" w="137">
                    <a:moveTo>
                      <a:pt x="75" y="0"/>
                    </a:moveTo>
                    <a:cubicBezTo>
                      <a:pt x="1" y="0"/>
                      <a:pt x="1" y="99"/>
                      <a:pt x="75" y="99"/>
                    </a:cubicBezTo>
                    <a:cubicBezTo>
                      <a:pt x="136" y="99"/>
                      <a:pt x="136" y="0"/>
                      <a:pt x="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5328129" y="2959489"/>
                <a:ext cx="4932" cy="4139"/>
              </a:xfrm>
              <a:custGeom>
                <a:rect b="b" l="l" r="r" t="t"/>
                <a:pathLst>
                  <a:path extrusionOk="0" h="287" w="342">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5362368" y="2993122"/>
                <a:ext cx="9966" cy="9966"/>
              </a:xfrm>
              <a:custGeom>
                <a:rect b="b" l="l" r="r" t="t"/>
                <a:pathLst>
                  <a:path extrusionOk="0" h="691" w="691">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5427471" y="2814471"/>
                <a:ext cx="10788" cy="9129"/>
              </a:xfrm>
              <a:custGeom>
                <a:rect b="b" l="l" r="r" t="t"/>
                <a:pathLst>
                  <a:path extrusionOk="0" h="633" w="748">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5339450" y="2821350"/>
                <a:ext cx="10139" cy="8653"/>
              </a:xfrm>
              <a:custGeom>
                <a:rect b="b" l="l" r="r" t="t"/>
                <a:pathLst>
                  <a:path extrusionOk="0" h="600" w="703">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5383511" y="2918125"/>
                <a:ext cx="10153" cy="8711"/>
              </a:xfrm>
              <a:custGeom>
                <a:rect b="b" l="l" r="r" t="t"/>
                <a:pathLst>
                  <a:path extrusionOk="0" h="604" w="704">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5449263" y="2860190"/>
                <a:ext cx="10153" cy="8668"/>
              </a:xfrm>
              <a:custGeom>
                <a:rect b="b" l="l" r="r" t="t"/>
                <a:pathLst>
                  <a:path extrusionOk="0" h="601" w="704">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5475743" y="2755699"/>
                <a:ext cx="10139" cy="8653"/>
              </a:xfrm>
              <a:custGeom>
                <a:rect b="b" l="l" r="r" t="t"/>
                <a:pathLst>
                  <a:path extrusionOk="0" h="600" w="703">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5542735" y="2625449"/>
                <a:ext cx="1269" cy="1428"/>
              </a:xfrm>
              <a:custGeom>
                <a:rect b="b" l="l" r="r" t="t"/>
                <a:pathLst>
                  <a:path extrusionOk="0" h="99" w="88">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5534745" y="2600931"/>
                <a:ext cx="2495" cy="2495"/>
              </a:xfrm>
              <a:custGeom>
                <a:rect b="b" l="l" r="r" t="t"/>
                <a:pathLst>
                  <a:path extrusionOk="0" h="173" w="173">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5443754" y="2622550"/>
                <a:ext cx="1543" cy="1139"/>
              </a:xfrm>
              <a:custGeom>
                <a:rect b="b" l="l" r="r" t="t"/>
                <a:pathLst>
                  <a:path extrusionOk="0" h="79" w="107">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5350469" y="2602402"/>
                <a:ext cx="6764" cy="5827"/>
              </a:xfrm>
              <a:custGeom>
                <a:rect b="b" l="l" r="r" t="t"/>
                <a:pathLst>
                  <a:path extrusionOk="0" h="404" w="469">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6"/>
              <p:cNvSpPr/>
              <p:nvPr/>
            </p:nvSpPr>
            <p:spPr>
              <a:xfrm>
                <a:off x="5446595" y="2695990"/>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5445355" y="2719095"/>
                <a:ext cx="10139" cy="8653"/>
              </a:xfrm>
              <a:custGeom>
                <a:rect b="b" l="l" r="r" t="t"/>
                <a:pathLst>
                  <a:path extrusionOk="0" h="600" w="703">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5342046" y="2610392"/>
                <a:ext cx="2740" cy="1918"/>
              </a:xfrm>
              <a:custGeom>
                <a:rect b="b" l="l" r="r" t="t"/>
                <a:pathLst>
                  <a:path extrusionOk="0" h="133" w="19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5436110" y="2648194"/>
                <a:ext cx="2510" cy="2510"/>
              </a:xfrm>
              <a:custGeom>
                <a:rect b="b" l="l" r="r" t="t"/>
                <a:pathLst>
                  <a:path extrusionOk="0" h="174" w="174">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a:off x="5677615" y="2908000"/>
                <a:ext cx="1976" cy="1255"/>
              </a:xfrm>
              <a:custGeom>
                <a:rect b="b" l="l" r="r" t="t"/>
                <a:pathLst>
                  <a:path extrusionOk="0" h="87" w="137">
                    <a:moveTo>
                      <a:pt x="62" y="0"/>
                    </a:moveTo>
                    <a:cubicBezTo>
                      <a:pt x="1" y="0"/>
                      <a:pt x="1" y="87"/>
                      <a:pt x="62" y="87"/>
                    </a:cubicBezTo>
                    <a:cubicBezTo>
                      <a:pt x="136" y="87"/>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5565480" y="2854334"/>
                <a:ext cx="1269" cy="1255"/>
              </a:xfrm>
              <a:custGeom>
                <a:rect b="b" l="l" r="r" t="t"/>
                <a:pathLst>
                  <a:path extrusionOk="0" h="87" w="88">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5522299" y="2807591"/>
                <a:ext cx="10153" cy="8711"/>
              </a:xfrm>
              <a:custGeom>
                <a:rect b="b" l="l" r="r" t="t"/>
                <a:pathLst>
                  <a:path extrusionOk="0" h="604" w="704">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5512145" y="2689326"/>
                <a:ext cx="2755" cy="1889"/>
              </a:xfrm>
              <a:custGeom>
                <a:rect b="b" l="l" r="r" t="t"/>
                <a:pathLst>
                  <a:path extrusionOk="0" h="131" w="191">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5527173" y="2727113"/>
                <a:ext cx="1543" cy="1067"/>
              </a:xfrm>
              <a:custGeom>
                <a:rect b="b" l="l" r="r" t="t"/>
                <a:pathLst>
                  <a:path extrusionOk="0" h="74" w="107">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5508799" y="2776583"/>
                <a:ext cx="1514" cy="995"/>
              </a:xfrm>
              <a:custGeom>
                <a:rect b="b" l="l" r="r" t="t"/>
                <a:pathLst>
                  <a:path extrusionOk="0" h="69" w="105">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5728858" y="2788236"/>
                <a:ext cx="1558" cy="1067"/>
              </a:xfrm>
              <a:custGeom>
                <a:rect b="b" l="l" r="r" t="t"/>
                <a:pathLst>
                  <a:path extrusionOk="0" h="74" w="108">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5804143" y="2750925"/>
                <a:ext cx="1543" cy="1067"/>
              </a:xfrm>
              <a:custGeom>
                <a:rect b="b" l="l" r="r" t="t"/>
                <a:pathLst>
                  <a:path extrusionOk="0" h="74" w="107">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5588772" y="2873790"/>
                <a:ext cx="1255" cy="1529"/>
              </a:xfrm>
              <a:custGeom>
                <a:rect b="b" l="l" r="r" t="t"/>
                <a:pathLst>
                  <a:path extrusionOk="0" h="106" w="87">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5326643" y="2994362"/>
                <a:ext cx="909" cy="721"/>
              </a:xfrm>
              <a:custGeom>
                <a:rect b="b" l="l" r="r" t="t"/>
                <a:pathLst>
                  <a:path extrusionOk="0" h="50" w="63">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5364041" y="2927918"/>
                <a:ext cx="1543" cy="1067"/>
              </a:xfrm>
              <a:custGeom>
                <a:rect b="b" l="l" r="r" t="t"/>
                <a:pathLst>
                  <a:path extrusionOk="0" h="74" w="107">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5402419" y="2961147"/>
                <a:ext cx="1543" cy="1067"/>
              </a:xfrm>
              <a:custGeom>
                <a:rect b="b" l="l" r="r" t="t"/>
                <a:pathLst>
                  <a:path extrusionOk="0" h="74" w="107">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5355329" y="2907654"/>
                <a:ext cx="1543" cy="1067"/>
              </a:xfrm>
              <a:custGeom>
                <a:rect b="b" l="l" r="r" t="t"/>
                <a:pathLst>
                  <a:path extrusionOk="0" h="74" w="107">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5259651" y="2892713"/>
                <a:ext cx="10153" cy="8581"/>
              </a:xfrm>
              <a:custGeom>
                <a:rect b="b" l="l" r="r" t="t"/>
                <a:pathLst>
                  <a:path extrusionOk="0" h="595" w="704">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5610507" y="2828028"/>
                <a:ext cx="1558" cy="1067"/>
              </a:xfrm>
              <a:custGeom>
                <a:rect b="b" l="l" r="r" t="t"/>
                <a:pathLst>
                  <a:path extrusionOk="0" h="74" w="108">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5675307" y="2753622"/>
                <a:ext cx="1442" cy="1341"/>
              </a:xfrm>
              <a:custGeom>
                <a:rect b="b" l="l" r="r" t="t"/>
                <a:pathLst>
                  <a:path extrusionOk="0" h="93" w="10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5634491" y="2738579"/>
                <a:ext cx="10269" cy="8783"/>
              </a:xfrm>
              <a:custGeom>
                <a:rect b="b" l="l" r="r" t="t"/>
                <a:pathLst>
                  <a:path extrusionOk="0" h="609" w="712">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5608675" y="2790082"/>
                <a:ext cx="10442" cy="8827"/>
              </a:xfrm>
              <a:custGeom>
                <a:rect b="b" l="l" r="r" t="t"/>
                <a:pathLst>
                  <a:path extrusionOk="0" h="612" w="724">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5669336" y="2691562"/>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5658072" y="2725210"/>
                <a:ext cx="10139" cy="8653"/>
              </a:xfrm>
              <a:custGeom>
                <a:rect b="b" l="l" r="r" t="t"/>
                <a:pathLst>
                  <a:path extrusionOk="0" h="600" w="703">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5581128" y="2701499"/>
                <a:ext cx="1428" cy="1269"/>
              </a:xfrm>
              <a:custGeom>
                <a:rect b="b" l="l" r="r" t="t"/>
                <a:pathLst>
                  <a:path extrusionOk="0" h="88" w="99">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5597123" y="2728181"/>
                <a:ext cx="1543" cy="1067"/>
              </a:xfrm>
              <a:custGeom>
                <a:rect b="b" l="l" r="r" t="t"/>
                <a:pathLst>
                  <a:path extrusionOk="0" h="74" w="107">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5539014" y="2784313"/>
                <a:ext cx="2495" cy="2510"/>
              </a:xfrm>
              <a:custGeom>
                <a:rect b="b" l="l" r="r" t="t"/>
                <a:pathLst>
                  <a:path extrusionOk="0" h="174" w="173">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5583147" y="2859137"/>
                <a:ext cx="1543" cy="1053"/>
              </a:xfrm>
              <a:custGeom>
                <a:rect b="b" l="l" r="r" t="t"/>
                <a:pathLst>
                  <a:path extrusionOk="0" h="73" w="107">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5573484" y="2871396"/>
                <a:ext cx="1428" cy="1255"/>
              </a:xfrm>
              <a:custGeom>
                <a:rect b="b" l="l" r="r" t="t"/>
                <a:pathLst>
                  <a:path extrusionOk="0" h="87" w="99">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5534385" y="2729955"/>
                <a:ext cx="10139" cy="8711"/>
              </a:xfrm>
              <a:custGeom>
                <a:rect b="b" l="l" r="r" t="t"/>
                <a:pathLst>
                  <a:path extrusionOk="0" h="604" w="703">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5578099" y="2795159"/>
                <a:ext cx="12634" cy="10846"/>
              </a:xfrm>
              <a:custGeom>
                <a:rect b="b" l="l" r="r" t="t"/>
                <a:pathLst>
                  <a:path extrusionOk="0" h="752" w="876">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5459748" y="2638415"/>
                <a:ext cx="3043" cy="2510"/>
              </a:xfrm>
              <a:custGeom>
                <a:rect b="b" l="l" r="r" t="t"/>
                <a:pathLst>
                  <a:path extrusionOk="0" h="174" w="211">
                    <a:moveTo>
                      <a:pt x="112" y="1"/>
                    </a:moveTo>
                    <a:cubicBezTo>
                      <a:pt x="1" y="13"/>
                      <a:pt x="1" y="149"/>
                      <a:pt x="112" y="173"/>
                    </a:cubicBezTo>
                    <a:cubicBezTo>
                      <a:pt x="210" y="149"/>
                      <a:pt x="210" y="13"/>
                      <a:pt x="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5344772" y="2741493"/>
                <a:ext cx="2510" cy="2495"/>
              </a:xfrm>
              <a:custGeom>
                <a:rect b="b" l="l" r="r" t="t"/>
                <a:pathLst>
                  <a:path extrusionOk="0" h="173" w="174">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5343359" y="3081979"/>
                <a:ext cx="2495" cy="2452"/>
              </a:xfrm>
              <a:custGeom>
                <a:rect b="b" l="l" r="r" t="t"/>
                <a:pathLst>
                  <a:path extrusionOk="0" h="170" w="173">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5386237" y="3051057"/>
                <a:ext cx="10442" cy="8956"/>
              </a:xfrm>
              <a:custGeom>
                <a:rect b="b" l="l" r="r" t="t"/>
                <a:pathLst>
                  <a:path extrusionOk="0" h="621" w="724">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5338729" y="2970017"/>
                <a:ext cx="11754" cy="10038"/>
              </a:xfrm>
              <a:custGeom>
                <a:rect b="b" l="l" r="r" t="t"/>
                <a:pathLst>
                  <a:path extrusionOk="0" h="696" w="815">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5324523" y="3003434"/>
                <a:ext cx="10139" cy="8697"/>
              </a:xfrm>
              <a:custGeom>
                <a:rect b="b" l="l" r="r" t="t"/>
                <a:pathLst>
                  <a:path extrusionOk="0" h="603" w="703">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5435057" y="2919726"/>
                <a:ext cx="10846" cy="9274"/>
              </a:xfrm>
              <a:custGeom>
                <a:rect b="b" l="l" r="r" t="t"/>
                <a:pathLst>
                  <a:path extrusionOk="0" h="643" w="752">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5364675" y="2957931"/>
                <a:ext cx="9086" cy="9086"/>
              </a:xfrm>
              <a:custGeom>
                <a:rect b="b" l="l" r="r" t="t"/>
                <a:pathLst>
                  <a:path extrusionOk="0" h="630" w="63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5391328" y="3018534"/>
                <a:ext cx="10153" cy="8711"/>
              </a:xfrm>
              <a:custGeom>
                <a:rect b="b" l="l" r="r" t="t"/>
                <a:pathLst>
                  <a:path extrusionOk="0" h="604" w="704">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5336595" y="3030635"/>
                <a:ext cx="10153" cy="8697"/>
              </a:xfrm>
              <a:custGeom>
                <a:rect b="b" l="l" r="r" t="t"/>
                <a:pathLst>
                  <a:path extrusionOk="0" h="603" w="704">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5554821" y="2809019"/>
                <a:ext cx="2510" cy="2495"/>
              </a:xfrm>
              <a:custGeom>
                <a:rect b="b" l="l" r="r" t="t"/>
                <a:pathLst>
                  <a:path extrusionOk="0" h="173" w="174">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5690306" y="2806005"/>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5824580" y="2672842"/>
                <a:ext cx="1673" cy="1139"/>
              </a:xfrm>
              <a:custGeom>
                <a:rect b="b" l="l" r="r" t="t"/>
                <a:pathLst>
                  <a:path extrusionOk="0" h="79" w="116">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5801662" y="2643924"/>
                <a:ext cx="1255" cy="1442"/>
              </a:xfrm>
              <a:custGeom>
                <a:rect b="b" l="l" r="r" t="t"/>
                <a:pathLst>
                  <a:path extrusionOk="0" h="100" w="87">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5714406" y="2639857"/>
                <a:ext cx="1543" cy="1067"/>
              </a:xfrm>
              <a:custGeom>
                <a:rect b="b" l="l" r="r" t="t"/>
                <a:pathLst>
                  <a:path extrusionOk="0" h="74" w="107">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5732535" y="2666914"/>
                <a:ext cx="10139" cy="8668"/>
              </a:xfrm>
              <a:custGeom>
                <a:rect b="b" l="l" r="r" t="t"/>
                <a:pathLst>
                  <a:path extrusionOk="0" h="601" w="703">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5751371" y="2640102"/>
                <a:ext cx="10500" cy="9000"/>
              </a:xfrm>
              <a:custGeom>
                <a:rect b="b" l="l" r="r" t="t"/>
                <a:pathLst>
                  <a:path extrusionOk="0" h="624" w="728">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5634607" y="2637103"/>
                <a:ext cx="11754" cy="9865"/>
              </a:xfrm>
              <a:custGeom>
                <a:rect b="b" l="l" r="r" t="t"/>
                <a:pathLst>
                  <a:path extrusionOk="0" h="684" w="815">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5704801" y="2660986"/>
                <a:ext cx="8553" cy="8553"/>
              </a:xfrm>
              <a:custGeom>
                <a:rect b="b" l="l" r="r" t="t"/>
                <a:pathLst>
                  <a:path extrusionOk="0" h="593" w="593">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5747636" y="2765477"/>
                <a:ext cx="1255" cy="1255"/>
              </a:xfrm>
              <a:custGeom>
                <a:rect b="b" l="l" r="r" t="t"/>
                <a:pathLst>
                  <a:path extrusionOk="0" h="87" w="87">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5762029" y="2873040"/>
                <a:ext cx="1428" cy="1341"/>
              </a:xfrm>
              <a:custGeom>
                <a:rect b="b" l="l" r="r" t="t"/>
                <a:pathLst>
                  <a:path extrusionOk="0" h="93" w="99">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56109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5740526" y="2804043"/>
                <a:ext cx="1788" cy="1428"/>
              </a:xfrm>
              <a:custGeom>
                <a:rect b="b" l="l" r="r" t="t"/>
                <a:pathLst>
                  <a:path extrusionOk="0" h="99" w="124">
                    <a:moveTo>
                      <a:pt x="62" y="0"/>
                    </a:moveTo>
                    <a:cubicBezTo>
                      <a:pt x="0" y="0"/>
                      <a:pt x="0" y="99"/>
                      <a:pt x="62" y="99"/>
                    </a:cubicBezTo>
                    <a:cubicBezTo>
                      <a:pt x="124" y="99"/>
                      <a:pt x="124"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5696450" y="2758713"/>
                <a:ext cx="1601" cy="1053"/>
              </a:xfrm>
              <a:custGeom>
                <a:rect b="b" l="l" r="r" t="t"/>
                <a:pathLst>
                  <a:path extrusionOk="0" h="73" w="111">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5623415" y="2631665"/>
                <a:ext cx="1442" cy="1255"/>
              </a:xfrm>
              <a:custGeom>
                <a:rect b="b" l="l" r="r" t="t"/>
                <a:pathLst>
                  <a:path extrusionOk="0" h="87" w="10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5604752" y="2631665"/>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5756347" y="2773842"/>
                <a:ext cx="1543" cy="1067"/>
              </a:xfrm>
              <a:custGeom>
                <a:rect b="b" l="l" r="r" t="t"/>
                <a:pathLst>
                  <a:path extrusionOk="0" h="74" w="107">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5769486" y="2880280"/>
                <a:ext cx="1543" cy="1067"/>
              </a:xfrm>
              <a:custGeom>
                <a:rect b="b" l="l" r="r" t="t"/>
                <a:pathLst>
                  <a:path extrusionOk="0" h="74" w="107">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5779971" y="2780058"/>
                <a:ext cx="10153" cy="8697"/>
              </a:xfrm>
              <a:custGeom>
                <a:rect b="b" l="l" r="r" t="t"/>
                <a:pathLst>
                  <a:path extrusionOk="0" h="603" w="704">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5691835" y="2635660"/>
                <a:ext cx="10327" cy="9000"/>
              </a:xfrm>
              <a:custGeom>
                <a:rect b="b" l="l" r="r" t="t"/>
                <a:pathLst>
                  <a:path extrusionOk="0" h="624" w="716">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5636525" y="2769227"/>
                <a:ext cx="1413" cy="1067"/>
              </a:xfrm>
              <a:custGeom>
                <a:rect b="b" l="l" r="r" t="t"/>
                <a:pathLst>
                  <a:path extrusionOk="0" h="74" w="98">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5629991" y="2818076"/>
                <a:ext cx="10673" cy="9259"/>
              </a:xfrm>
              <a:custGeom>
                <a:rect b="b" l="l" r="r" t="t"/>
                <a:pathLst>
                  <a:path extrusionOk="0" h="642" w="74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5555355" y="2832657"/>
                <a:ext cx="10139" cy="8697"/>
              </a:xfrm>
              <a:custGeom>
                <a:rect b="b" l="l" r="r" t="t"/>
                <a:pathLst>
                  <a:path extrusionOk="0" h="603" w="703">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5730040" y="2920447"/>
                <a:ext cx="1543" cy="1067"/>
              </a:xfrm>
              <a:custGeom>
                <a:rect b="b" l="l" r="r" t="t"/>
                <a:pathLst>
                  <a:path extrusionOk="0" h="74" w="107">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5651668" y="2794106"/>
                <a:ext cx="10153" cy="8711"/>
              </a:xfrm>
              <a:custGeom>
                <a:rect b="b" l="l" r="r" t="t"/>
                <a:pathLst>
                  <a:path extrusionOk="0" h="604" w="704">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5703388" y="2726811"/>
                <a:ext cx="10139" cy="8653"/>
              </a:xfrm>
              <a:custGeom>
                <a:rect b="b" l="l" r="r" t="t"/>
                <a:pathLst>
                  <a:path extrusionOk="0" h="600" w="703">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5713512" y="2758800"/>
                <a:ext cx="10327" cy="9000"/>
              </a:xfrm>
              <a:custGeom>
                <a:rect b="b" l="l" r="r" t="t"/>
                <a:pathLst>
                  <a:path extrusionOk="0" h="624" w="716">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5686153" y="2851306"/>
                <a:ext cx="1255" cy="1442"/>
              </a:xfrm>
              <a:custGeom>
                <a:rect b="b" l="l" r="r" t="t"/>
                <a:pathLst>
                  <a:path extrusionOk="0" h="100" w="87">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5805037" y="2773482"/>
                <a:ext cx="1543" cy="1067"/>
              </a:xfrm>
              <a:custGeom>
                <a:rect b="b" l="l" r="r" t="t"/>
                <a:pathLst>
                  <a:path extrusionOk="0" h="74" w="107">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5681985" y="2933586"/>
                <a:ext cx="1514" cy="1067"/>
              </a:xfrm>
              <a:custGeom>
                <a:rect b="b" l="l" r="r" t="t"/>
                <a:pathLst>
                  <a:path extrusionOk="0" h="74" w="105">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5779798" y="2722916"/>
                <a:ext cx="1514" cy="995"/>
              </a:xfrm>
              <a:custGeom>
                <a:rect b="b" l="l" r="r" t="t"/>
                <a:pathLst>
                  <a:path extrusionOk="0" h="69" w="105">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5809479" y="2690495"/>
                <a:ext cx="10139" cy="8639"/>
              </a:xfrm>
              <a:custGeom>
                <a:rect b="b" l="l" r="r" t="t"/>
                <a:pathLst>
                  <a:path extrusionOk="0" h="599" w="703">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5787788" y="2675914"/>
                <a:ext cx="10153" cy="8653"/>
              </a:xfrm>
              <a:custGeom>
                <a:rect b="b" l="l" r="r" t="t"/>
                <a:pathLst>
                  <a:path extrusionOk="0" h="600" w="704">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5705162" y="2781443"/>
                <a:ext cx="6764" cy="5913"/>
              </a:xfrm>
              <a:custGeom>
                <a:rect b="b" l="l" r="r" t="t"/>
                <a:pathLst>
                  <a:path extrusionOk="0" h="410" w="469">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5402534" y="2724791"/>
                <a:ext cx="1428" cy="1385"/>
              </a:xfrm>
              <a:custGeom>
                <a:rect b="b" l="l" r="r" t="t"/>
                <a:pathLst>
                  <a:path extrusionOk="0" h="96" w="99">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5521592" y="2689240"/>
                <a:ext cx="10673" cy="9187"/>
              </a:xfrm>
              <a:custGeom>
                <a:rect b="b" l="l" r="r" t="t"/>
                <a:pathLst>
                  <a:path extrusionOk="0" h="637" w="74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5542923" y="2643218"/>
                <a:ext cx="6764" cy="5827"/>
              </a:xfrm>
              <a:custGeom>
                <a:rect b="b" l="l" r="r" t="t"/>
                <a:pathLst>
                  <a:path extrusionOk="0" h="404" w="469">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5401813" y="2685692"/>
                <a:ext cx="8726" cy="8538"/>
              </a:xfrm>
              <a:custGeom>
                <a:rect b="b" l="l" r="r" t="t"/>
                <a:pathLst>
                  <a:path extrusionOk="0" h="592" w="605">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5372680" y="2713037"/>
                <a:ext cx="5408" cy="4139"/>
              </a:xfrm>
              <a:custGeom>
                <a:rect b="b" l="l" r="r" t="t"/>
                <a:pathLst>
                  <a:path extrusionOk="0" h="287" w="375">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5548245" y="2668875"/>
                <a:ext cx="10153" cy="8653"/>
              </a:xfrm>
              <a:custGeom>
                <a:rect b="b" l="l" r="r" t="t"/>
                <a:pathLst>
                  <a:path extrusionOk="0" h="600" w="704">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5427586" y="2756766"/>
                <a:ext cx="10139" cy="8653"/>
              </a:xfrm>
              <a:custGeom>
                <a:rect b="b" l="l" r="r" t="t"/>
                <a:pathLst>
                  <a:path extrusionOk="0" h="600" w="703">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5328604" y="2715893"/>
                <a:ext cx="10139" cy="8711"/>
              </a:xfrm>
              <a:custGeom>
                <a:rect b="b" l="l" r="r" t="t"/>
                <a:pathLst>
                  <a:path extrusionOk="0" h="604" w="703">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5356498" y="2859815"/>
                <a:ext cx="10153" cy="8754"/>
              </a:xfrm>
              <a:custGeom>
                <a:rect b="b" l="l" r="r" t="t"/>
                <a:pathLst>
                  <a:path extrusionOk="0" h="607" w="704">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5353310" y="2795274"/>
                <a:ext cx="10673" cy="9144"/>
              </a:xfrm>
              <a:custGeom>
                <a:rect b="b" l="l" r="r" t="t"/>
                <a:pathLst>
                  <a:path extrusionOk="0" h="634" w="74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5220739" y="2811975"/>
                <a:ext cx="10327" cy="8956"/>
              </a:xfrm>
              <a:custGeom>
                <a:rect b="b" l="l" r="r" t="t"/>
                <a:pathLst>
                  <a:path extrusionOk="0" h="621" w="716">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5316879" y="2796125"/>
                <a:ext cx="10673" cy="9173"/>
              </a:xfrm>
              <a:custGeom>
                <a:rect b="b" l="l" r="r" t="t"/>
                <a:pathLst>
                  <a:path extrusionOk="0" h="636" w="74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5495646" y="2795765"/>
                <a:ext cx="10673" cy="9000"/>
              </a:xfrm>
              <a:custGeom>
                <a:rect b="b" l="l" r="r" t="t"/>
                <a:pathLst>
                  <a:path extrusionOk="0" h="624" w="74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5524087" y="2758728"/>
                <a:ext cx="9072" cy="9259"/>
              </a:xfrm>
              <a:custGeom>
                <a:rect b="b" l="l" r="r" t="t"/>
                <a:pathLst>
                  <a:path extrusionOk="0" h="642" w="629">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5468099" y="2840287"/>
                <a:ext cx="10500" cy="8971"/>
              </a:xfrm>
              <a:custGeom>
                <a:rect b="b" l="l" r="r" t="t"/>
                <a:pathLst>
                  <a:path extrusionOk="0" h="622" w="728">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5383338" y="2808601"/>
                <a:ext cx="10500" cy="8956"/>
              </a:xfrm>
              <a:custGeom>
                <a:rect b="b" l="l" r="r" t="t"/>
                <a:pathLst>
                  <a:path extrusionOk="0" h="621" w="728">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5454426" y="2896087"/>
                <a:ext cx="10139" cy="8754"/>
              </a:xfrm>
              <a:custGeom>
                <a:rect b="b" l="l" r="r" t="t"/>
                <a:pathLst>
                  <a:path extrusionOk="0" h="607" w="703">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5501516" y="2725339"/>
                <a:ext cx="10139" cy="8697"/>
              </a:xfrm>
              <a:custGeom>
                <a:rect b="b" l="l" r="r" t="t"/>
                <a:pathLst>
                  <a:path extrusionOk="0" h="603" w="703">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5451225" y="2812408"/>
                <a:ext cx="10139" cy="8711"/>
              </a:xfrm>
              <a:custGeom>
                <a:rect b="b" l="l" r="r" t="t"/>
                <a:pathLst>
                  <a:path extrusionOk="0" h="604" w="703">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5449090" y="2656198"/>
                <a:ext cx="10139" cy="8711"/>
              </a:xfrm>
              <a:custGeom>
                <a:rect b="b" l="l" r="r" t="t"/>
                <a:pathLst>
                  <a:path extrusionOk="0" h="604" w="703">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5360767" y="2687480"/>
                <a:ext cx="10153" cy="8711"/>
              </a:xfrm>
              <a:custGeom>
                <a:rect b="b" l="l" r="r" t="t"/>
                <a:pathLst>
                  <a:path extrusionOk="0" h="604" w="704">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5396304" y="2755699"/>
                <a:ext cx="9966" cy="8581"/>
              </a:xfrm>
              <a:custGeom>
                <a:rect b="b" l="l" r="r" t="t"/>
                <a:pathLst>
                  <a:path extrusionOk="0" h="595" w="691">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5416207" y="2650746"/>
                <a:ext cx="10153" cy="8653"/>
              </a:xfrm>
              <a:custGeom>
                <a:rect b="b" l="l" r="r" t="t"/>
                <a:pathLst>
                  <a:path extrusionOk="0" h="600" w="704">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5502929" y="2635112"/>
                <a:ext cx="10153" cy="8653"/>
              </a:xfrm>
              <a:custGeom>
                <a:rect b="b" l="l" r="r" t="t"/>
                <a:pathLst>
                  <a:path extrusionOk="0" h="600" w="704">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5299644" y="2708047"/>
                <a:ext cx="6764" cy="5740"/>
              </a:xfrm>
              <a:custGeom>
                <a:rect b="b" l="l" r="r" t="t"/>
                <a:pathLst>
                  <a:path extrusionOk="0" h="398" w="469">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5304086" y="2728700"/>
                <a:ext cx="10139" cy="8711"/>
              </a:xfrm>
              <a:custGeom>
                <a:rect b="b" l="l" r="r" t="t"/>
                <a:pathLst>
                  <a:path extrusionOk="0" h="604" w="703">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5265160" y="2700086"/>
                <a:ext cx="10153" cy="8653"/>
              </a:xfrm>
              <a:custGeom>
                <a:rect b="b" l="l" r="r" t="t"/>
                <a:pathLst>
                  <a:path extrusionOk="0" h="600" w="704">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5270540" y="2725671"/>
                <a:ext cx="6721" cy="5726"/>
              </a:xfrm>
              <a:custGeom>
                <a:rect b="b" l="l" r="r" t="t"/>
                <a:pathLst>
                  <a:path extrusionOk="0" h="397" w="466">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5252540" y="2791221"/>
                <a:ext cx="10327" cy="8740"/>
              </a:xfrm>
              <a:custGeom>
                <a:rect b="b" l="l" r="r" t="t"/>
                <a:pathLst>
                  <a:path extrusionOk="0" h="606" w="716">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5228556" y="2890232"/>
                <a:ext cx="10139" cy="8610"/>
              </a:xfrm>
              <a:custGeom>
                <a:rect b="b" l="l" r="r" t="t"/>
                <a:pathLst>
                  <a:path extrusionOk="0" h="597" w="703">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5322201" y="2935720"/>
                <a:ext cx="8726" cy="8726"/>
              </a:xfrm>
              <a:custGeom>
                <a:rect b="b" l="l" r="r" t="t"/>
                <a:pathLst>
                  <a:path extrusionOk="0" h="605" w="605">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5741420" y="2923202"/>
                <a:ext cx="1514" cy="981"/>
              </a:xfrm>
              <a:custGeom>
                <a:rect b="b" l="l" r="r" t="t"/>
                <a:pathLst>
                  <a:path extrusionOk="0" h="68" w="105">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5792230" y="3046428"/>
                <a:ext cx="6952" cy="5913"/>
              </a:xfrm>
              <a:custGeom>
                <a:rect b="b" l="l" r="r" t="t"/>
                <a:pathLst>
                  <a:path extrusionOk="0" h="410" w="482">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5808701" y="3075575"/>
                <a:ext cx="1500" cy="1067"/>
              </a:xfrm>
              <a:custGeom>
                <a:rect b="b" l="l" r="r" t="t"/>
                <a:pathLst>
                  <a:path extrusionOk="0" h="74" w="104">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5796643" y="3072907"/>
                <a:ext cx="2510" cy="1716"/>
              </a:xfrm>
              <a:custGeom>
                <a:rect b="b" l="l" r="r" t="t"/>
                <a:pathLst>
                  <a:path extrusionOk="0" h="119" w="174">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5768419" y="3074494"/>
                <a:ext cx="1442" cy="909"/>
              </a:xfrm>
              <a:custGeom>
                <a:rect b="b" l="l" r="r" t="t"/>
                <a:pathLst>
                  <a:path extrusionOk="0" h="63" w="10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5867227" y="2968647"/>
                <a:ext cx="2510" cy="2452"/>
              </a:xfrm>
              <a:custGeom>
                <a:rect b="b" l="l" r="r" t="t"/>
                <a:pathLst>
                  <a:path extrusionOk="0" h="170" w="174">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5809292" y="3012463"/>
                <a:ext cx="10153" cy="8754"/>
              </a:xfrm>
              <a:custGeom>
                <a:rect b="b" l="l" r="r" t="t"/>
                <a:pathLst>
                  <a:path extrusionOk="0" h="607" w="704">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5827421" y="2945672"/>
                <a:ext cx="1976" cy="1442"/>
              </a:xfrm>
              <a:custGeom>
                <a:rect b="b" l="l" r="r" t="t"/>
                <a:pathLst>
                  <a:path extrusionOk="0" h="100" w="137">
                    <a:moveTo>
                      <a:pt x="75" y="1"/>
                    </a:moveTo>
                    <a:cubicBezTo>
                      <a:pt x="1" y="1"/>
                      <a:pt x="1" y="99"/>
                      <a:pt x="75" y="99"/>
                    </a:cubicBezTo>
                    <a:cubicBezTo>
                      <a:pt x="136" y="99"/>
                      <a:pt x="136"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5845377" y="2995444"/>
                <a:ext cx="1543" cy="1067"/>
              </a:xfrm>
              <a:custGeom>
                <a:rect b="b" l="l" r="r" t="t"/>
                <a:pathLst>
                  <a:path extrusionOk="0" h="74" w="107">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5804316" y="2998473"/>
                <a:ext cx="1543" cy="1053"/>
              </a:xfrm>
              <a:custGeom>
                <a:rect b="b" l="l" r="r" t="t"/>
                <a:pathLst>
                  <a:path extrusionOk="0" h="73" w="107">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5853194" y="3025515"/>
                <a:ext cx="6937" cy="5827"/>
              </a:xfrm>
              <a:custGeom>
                <a:rect b="b" l="l" r="r" t="t"/>
                <a:pathLst>
                  <a:path extrusionOk="0" h="404" w="481">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5844310" y="3078244"/>
                <a:ext cx="10139" cy="8711"/>
              </a:xfrm>
              <a:custGeom>
                <a:rect b="b" l="l" r="r" t="t"/>
                <a:pathLst>
                  <a:path extrusionOk="0" h="604" w="703">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5621814" y="2689601"/>
                <a:ext cx="9966" cy="8581"/>
              </a:xfrm>
              <a:custGeom>
                <a:rect b="b" l="l" r="r" t="t"/>
                <a:pathLst>
                  <a:path extrusionOk="0" h="595" w="691">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5711262" y="2805283"/>
                <a:ext cx="10557" cy="8783"/>
              </a:xfrm>
              <a:custGeom>
                <a:rect b="b" l="l" r="r" t="t"/>
                <a:pathLst>
                  <a:path extrusionOk="0" h="609" w="732">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5845017" y="3049990"/>
                <a:ext cx="10139" cy="8697"/>
              </a:xfrm>
              <a:custGeom>
                <a:rect b="b" l="l" r="r" t="t"/>
                <a:pathLst>
                  <a:path extrusionOk="0" h="603" w="703">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5751011" y="2714306"/>
                <a:ext cx="10139" cy="8639"/>
              </a:xfrm>
              <a:custGeom>
                <a:rect b="b" l="l" r="r" t="t"/>
                <a:pathLst>
                  <a:path extrusionOk="0" h="599" w="703">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5564239" y="2624642"/>
                <a:ext cx="10500" cy="9000"/>
              </a:xfrm>
              <a:custGeom>
                <a:rect b="b" l="l" r="r" t="t"/>
                <a:pathLst>
                  <a:path extrusionOk="0" h="624" w="728">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5016199" y="3065105"/>
                <a:ext cx="9966" cy="8711"/>
              </a:xfrm>
              <a:custGeom>
                <a:rect b="b" l="l" r="r" t="t"/>
                <a:pathLst>
                  <a:path extrusionOk="0" h="604" w="691">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6"/>
              <p:cNvSpPr/>
              <p:nvPr/>
            </p:nvSpPr>
            <p:spPr>
              <a:xfrm>
                <a:off x="5101493" y="2970147"/>
                <a:ext cx="10456" cy="8956"/>
              </a:xfrm>
              <a:custGeom>
                <a:rect b="b" l="l" r="r" t="t"/>
                <a:pathLst>
                  <a:path extrusionOk="0" h="621" w="725">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5053870" y="2918313"/>
                <a:ext cx="8553" cy="8538"/>
              </a:xfrm>
              <a:custGeom>
                <a:rect b="b" l="l" r="r" t="t"/>
                <a:pathLst>
                  <a:path extrusionOk="0" h="592" w="593">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6"/>
              <p:cNvSpPr/>
              <p:nvPr/>
            </p:nvSpPr>
            <p:spPr>
              <a:xfrm>
                <a:off x="4971417" y="2697677"/>
                <a:ext cx="10442" cy="9000"/>
              </a:xfrm>
              <a:custGeom>
                <a:rect b="b" l="l" r="r" t="t"/>
                <a:pathLst>
                  <a:path extrusionOk="0" h="624" w="724">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4962533" y="2758367"/>
                <a:ext cx="10500" cy="8971"/>
              </a:xfrm>
              <a:custGeom>
                <a:rect b="b" l="l" r="r" t="t"/>
                <a:pathLst>
                  <a:path extrusionOk="0" h="622" w="728">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4864085" y="2831215"/>
                <a:ext cx="10139" cy="8726"/>
              </a:xfrm>
              <a:custGeom>
                <a:rect b="b" l="l" r="r" t="t"/>
                <a:pathLst>
                  <a:path extrusionOk="0" h="605" w="703">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6"/>
              <p:cNvSpPr/>
              <p:nvPr/>
            </p:nvSpPr>
            <p:spPr>
              <a:xfrm>
                <a:off x="4950620" y="2707730"/>
                <a:ext cx="1442" cy="1255"/>
              </a:xfrm>
              <a:custGeom>
                <a:rect b="b" l="l" r="r" t="t"/>
                <a:pathLst>
                  <a:path extrusionOk="0" h="87" w="10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6"/>
              <p:cNvSpPr/>
              <p:nvPr/>
            </p:nvSpPr>
            <p:spPr>
              <a:xfrm>
                <a:off x="4827653" y="2793558"/>
                <a:ext cx="10500" cy="9000"/>
              </a:xfrm>
              <a:custGeom>
                <a:rect b="b" l="l" r="r" t="t"/>
                <a:pathLst>
                  <a:path extrusionOk="0" h="624" w="728">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5008742" y="2645439"/>
                <a:ext cx="1514" cy="995"/>
              </a:xfrm>
              <a:custGeom>
                <a:rect b="b" l="l" r="r" t="t"/>
                <a:pathLst>
                  <a:path extrusionOk="0" h="69" w="105">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6"/>
              <p:cNvSpPr/>
              <p:nvPr/>
            </p:nvSpPr>
            <p:spPr>
              <a:xfrm>
                <a:off x="4882747" y="2743267"/>
                <a:ext cx="1428" cy="1255"/>
              </a:xfrm>
              <a:custGeom>
                <a:rect b="b" l="l" r="r" t="t"/>
                <a:pathLst>
                  <a:path extrusionOk="0" h="87" w="99">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6"/>
              <p:cNvSpPr/>
              <p:nvPr/>
            </p:nvSpPr>
            <p:spPr>
              <a:xfrm>
                <a:off x="5153285" y="2646766"/>
                <a:ext cx="1543" cy="1067"/>
              </a:xfrm>
              <a:custGeom>
                <a:rect b="b" l="l" r="r" t="t"/>
                <a:pathLst>
                  <a:path extrusionOk="0" h="74" w="107">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5149116" y="2619579"/>
                <a:ext cx="1442" cy="1269"/>
              </a:xfrm>
              <a:custGeom>
                <a:rect b="b" l="l" r="r" t="t"/>
                <a:pathLst>
                  <a:path extrusionOk="0" h="88"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6"/>
              <p:cNvSpPr/>
              <p:nvPr/>
            </p:nvSpPr>
            <p:spPr>
              <a:xfrm>
                <a:off x="5119161" y="2601450"/>
                <a:ext cx="1543" cy="1067"/>
              </a:xfrm>
              <a:custGeom>
                <a:rect b="b" l="l" r="r" t="t"/>
                <a:pathLst>
                  <a:path extrusionOk="0" h="74" w="107">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6"/>
              <p:cNvSpPr/>
              <p:nvPr/>
            </p:nvSpPr>
            <p:spPr>
              <a:xfrm>
                <a:off x="5186673" y="2594715"/>
                <a:ext cx="10269" cy="8711"/>
              </a:xfrm>
              <a:custGeom>
                <a:rect b="b" l="l" r="r" t="t"/>
                <a:pathLst>
                  <a:path extrusionOk="0" h="604" w="712">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5195326" y="2625089"/>
                <a:ext cx="8726" cy="8726"/>
              </a:xfrm>
              <a:custGeom>
                <a:rect b="b" l="l" r="r" t="t"/>
                <a:pathLst>
                  <a:path extrusionOk="0" h="605" w="605">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4926462" y="2727979"/>
                <a:ext cx="1428" cy="1442"/>
              </a:xfrm>
              <a:custGeom>
                <a:rect b="b" l="l" r="r" t="t"/>
                <a:pathLst>
                  <a:path extrusionOk="0" h="100" w="99">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4979854" y="2649794"/>
                <a:ext cx="1529" cy="909"/>
              </a:xfrm>
              <a:custGeom>
                <a:rect b="b" l="l" r="r" t="t"/>
                <a:pathLst>
                  <a:path extrusionOk="0" h="63" w="106">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4821783" y="2764410"/>
                <a:ext cx="6952" cy="5827"/>
              </a:xfrm>
              <a:custGeom>
                <a:rect b="b" l="l" r="r" t="t"/>
                <a:pathLst>
                  <a:path extrusionOk="0" h="404" w="482">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4892872" y="2772948"/>
                <a:ext cx="1442" cy="1428"/>
              </a:xfrm>
              <a:custGeom>
                <a:rect b="b" l="l" r="r" t="t"/>
                <a:pathLst>
                  <a:path extrusionOk="0" h="99" w="10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4861070" y="2749670"/>
                <a:ext cx="1961" cy="1428"/>
              </a:xfrm>
              <a:custGeom>
                <a:rect b="b" l="l" r="r" t="t"/>
                <a:pathLst>
                  <a:path extrusionOk="0" h="99" w="136">
                    <a:moveTo>
                      <a:pt x="62" y="0"/>
                    </a:moveTo>
                    <a:cubicBezTo>
                      <a:pt x="0" y="0"/>
                      <a:pt x="0" y="99"/>
                      <a:pt x="62" y="99"/>
                    </a:cubicBezTo>
                    <a:cubicBezTo>
                      <a:pt x="136" y="99"/>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4841513" y="2722094"/>
                <a:ext cx="8726" cy="7500"/>
              </a:xfrm>
              <a:custGeom>
                <a:rect b="b" l="l" r="r" t="t"/>
                <a:pathLst>
                  <a:path extrusionOk="0" h="520" w="605">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4845956" y="2692615"/>
                <a:ext cx="1543" cy="1067"/>
              </a:xfrm>
              <a:custGeom>
                <a:rect b="b" l="l" r="r" t="t"/>
                <a:pathLst>
                  <a:path extrusionOk="0" h="74" w="107">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p:nvPr/>
            </p:nvSpPr>
            <p:spPr>
              <a:xfrm>
                <a:off x="4781977" y="2668457"/>
                <a:ext cx="2870" cy="2495"/>
              </a:xfrm>
              <a:custGeom>
                <a:rect b="b" l="l" r="r" t="t"/>
                <a:pathLst>
                  <a:path extrusionOk="0" h="173" w="199">
                    <a:moveTo>
                      <a:pt x="100" y="0"/>
                    </a:moveTo>
                    <a:cubicBezTo>
                      <a:pt x="1" y="12"/>
                      <a:pt x="1" y="160"/>
                      <a:pt x="100" y="173"/>
                    </a:cubicBezTo>
                    <a:cubicBezTo>
                      <a:pt x="198" y="160"/>
                      <a:pt x="198" y="12"/>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4782915" y="2651381"/>
                <a:ext cx="8682" cy="7413"/>
              </a:xfrm>
              <a:custGeom>
                <a:rect b="b" l="l" r="r" t="t"/>
                <a:pathLst>
                  <a:path extrusionOk="0" h="514" w="602">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4904136" y="2680024"/>
                <a:ext cx="1543" cy="1053"/>
              </a:xfrm>
              <a:custGeom>
                <a:rect b="b" l="l" r="r" t="t"/>
                <a:pathLst>
                  <a:path extrusionOk="0" h="73" w="107">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4805976" y="2637535"/>
                <a:ext cx="1961" cy="2149"/>
              </a:xfrm>
              <a:custGeom>
                <a:rect b="b" l="l" r="r" t="t"/>
                <a:pathLst>
                  <a:path extrusionOk="0" h="149" w="136">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4929923" y="2649044"/>
                <a:ext cx="2322" cy="1832"/>
              </a:xfrm>
              <a:custGeom>
                <a:rect b="b" l="l" r="r" t="t"/>
                <a:pathLst>
                  <a:path extrusionOk="0" h="127" w="161">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4911347" y="2643232"/>
                <a:ext cx="1558" cy="1067"/>
              </a:xfrm>
              <a:custGeom>
                <a:rect b="b" l="l" r="r" t="t"/>
                <a:pathLst>
                  <a:path extrusionOk="0" h="74" w="108">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4840187" y="2673606"/>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4819187" y="2661880"/>
                <a:ext cx="1558" cy="1067"/>
              </a:xfrm>
              <a:custGeom>
                <a:rect b="b" l="l" r="r" t="t"/>
                <a:pathLst>
                  <a:path extrusionOk="0" h="74" w="108">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4842408" y="2639684"/>
                <a:ext cx="10139" cy="8697"/>
              </a:xfrm>
              <a:custGeom>
                <a:rect b="b" l="l" r="r" t="t"/>
                <a:pathLst>
                  <a:path extrusionOk="0" h="603" w="703">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4981902" y="2719051"/>
                <a:ext cx="721" cy="779"/>
              </a:xfrm>
              <a:custGeom>
                <a:rect b="b" l="l" r="r" t="t"/>
                <a:pathLst>
                  <a:path extrusionOk="0" h="54" w="5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4914549" y="2744868"/>
                <a:ext cx="1615" cy="1428"/>
              </a:xfrm>
              <a:custGeom>
                <a:rect b="b" l="l" r="r" t="t"/>
                <a:pathLst>
                  <a:path extrusionOk="0" h="99" w="112">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5029352" y="2904308"/>
                <a:ext cx="1428" cy="1399"/>
              </a:xfrm>
              <a:custGeom>
                <a:rect b="b" l="l" r="r" t="t"/>
                <a:pathLst>
                  <a:path extrusionOk="0" h="97" w="99">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5056077" y="2955638"/>
                <a:ext cx="1543" cy="1067"/>
              </a:xfrm>
              <a:custGeom>
                <a:rect b="b" l="l" r="r" t="t"/>
                <a:pathLst>
                  <a:path extrusionOk="0" h="74" w="107">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5066129" y="3003607"/>
                <a:ext cx="1615" cy="1428"/>
              </a:xfrm>
              <a:custGeom>
                <a:rect b="b" l="l" r="r" t="t"/>
                <a:pathLst>
                  <a:path extrusionOk="0" h="99" w="112">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4997002" y="3019775"/>
                <a:ext cx="8553" cy="8538"/>
              </a:xfrm>
              <a:custGeom>
                <a:rect b="b" l="l" r="r" t="t"/>
                <a:pathLst>
                  <a:path extrusionOk="0" h="592" w="593">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5032554" y="3103469"/>
                <a:ext cx="10139" cy="8653"/>
              </a:xfrm>
              <a:custGeom>
                <a:rect b="b" l="l" r="r" t="t"/>
                <a:pathLst>
                  <a:path extrusionOk="0" h="600" w="703">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5035741" y="3047048"/>
                <a:ext cx="10687" cy="9173"/>
              </a:xfrm>
              <a:custGeom>
                <a:rect b="b" l="l" r="r" t="t"/>
                <a:pathLst>
                  <a:path extrusionOk="0" h="636" w="741">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5070975" y="3049976"/>
                <a:ext cx="10399" cy="8971"/>
              </a:xfrm>
              <a:custGeom>
                <a:rect b="b" l="l" r="r" t="t"/>
                <a:pathLst>
                  <a:path extrusionOk="0" h="622" w="721">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5037241" y="2951556"/>
                <a:ext cx="1543" cy="1067"/>
              </a:xfrm>
              <a:custGeom>
                <a:rect b="b" l="l" r="r" t="t"/>
                <a:pathLst>
                  <a:path extrusionOk="0" h="74" w="107">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4984397" y="2890953"/>
                <a:ext cx="1543" cy="1067"/>
              </a:xfrm>
              <a:custGeom>
                <a:rect b="b" l="l" r="r" t="t"/>
                <a:pathLst>
                  <a:path extrusionOk="0" h="74" w="107">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5086032" y="2985839"/>
                <a:ext cx="1615" cy="1428"/>
              </a:xfrm>
              <a:custGeom>
                <a:rect b="b" l="l" r="r" t="t"/>
                <a:pathLst>
                  <a:path extrusionOk="0" h="99" w="112">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5005540" y="3090863"/>
                <a:ext cx="1428" cy="1428"/>
              </a:xfrm>
              <a:custGeom>
                <a:rect b="b" l="l" r="r" t="t"/>
                <a:pathLst>
                  <a:path extrusionOk="0" h="99" w="99">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5011468" y="3109165"/>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4992560" y="3047394"/>
                <a:ext cx="10860" cy="9187"/>
              </a:xfrm>
              <a:custGeom>
                <a:rect b="b" l="l" r="r" t="t"/>
                <a:pathLst>
                  <a:path extrusionOk="0" h="637" w="753">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4959937" y="2967883"/>
                <a:ext cx="1543" cy="1067"/>
              </a:xfrm>
              <a:custGeom>
                <a:rect b="b" l="l" r="r" t="t"/>
                <a:pathLst>
                  <a:path extrusionOk="0" h="74" w="107">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4981902" y="2971258"/>
                <a:ext cx="721" cy="909"/>
              </a:xfrm>
              <a:custGeom>
                <a:rect b="b" l="l" r="r" t="t"/>
                <a:pathLst>
                  <a:path extrusionOk="0" h="63" w="5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5002872" y="2932706"/>
                <a:ext cx="909" cy="721"/>
              </a:xfrm>
              <a:custGeom>
                <a:rect b="b" l="l" r="r" t="t"/>
                <a:pathLst>
                  <a:path extrusionOk="0" h="50" w="63">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5116781" y="3000939"/>
                <a:ext cx="1788" cy="1442"/>
              </a:xfrm>
              <a:custGeom>
                <a:rect b="b" l="l" r="r" t="t"/>
                <a:pathLst>
                  <a:path extrusionOk="0" h="100" w="124">
                    <a:moveTo>
                      <a:pt x="62" y="1"/>
                    </a:moveTo>
                    <a:cubicBezTo>
                      <a:pt x="0" y="1"/>
                      <a:pt x="0" y="99"/>
                      <a:pt x="62" y="99"/>
                    </a:cubicBezTo>
                    <a:cubicBezTo>
                      <a:pt x="124" y="99"/>
                      <a:pt x="124"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5016905" y="2892900"/>
                <a:ext cx="736" cy="721"/>
              </a:xfrm>
              <a:custGeom>
                <a:rect b="b" l="l" r="r" t="t"/>
                <a:pathLst>
                  <a:path extrusionOk="0" h="50" w="51">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4960398" y="2911548"/>
                <a:ext cx="721" cy="909"/>
              </a:xfrm>
              <a:custGeom>
                <a:rect b="b" l="l" r="r" t="t"/>
                <a:pathLst>
                  <a:path extrusionOk="0" h="63" w="5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4926635" y="2879747"/>
                <a:ext cx="909" cy="764"/>
              </a:xfrm>
              <a:custGeom>
                <a:rect b="b" l="l" r="r" t="t"/>
                <a:pathLst>
                  <a:path extrusionOk="0" h="53" w="63">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4907006" y="2867127"/>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4858042" y="2844916"/>
                <a:ext cx="721" cy="721"/>
              </a:xfrm>
              <a:custGeom>
                <a:rect b="b" l="l" r="r" t="t"/>
                <a:pathLst>
                  <a:path extrusionOk="0" h="50" w="5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4885935" y="2815769"/>
                <a:ext cx="1558" cy="1067"/>
              </a:xfrm>
              <a:custGeom>
                <a:rect b="b" l="l" r="r" t="t"/>
                <a:pathLst>
                  <a:path extrusionOk="0" h="74" w="108">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4855561" y="2821278"/>
                <a:ext cx="1067" cy="909"/>
              </a:xfrm>
              <a:custGeom>
                <a:rect b="b" l="l" r="r" t="t"/>
                <a:pathLst>
                  <a:path extrusionOk="0" h="63" w="74">
                    <a:moveTo>
                      <a:pt x="37" y="1"/>
                    </a:moveTo>
                    <a:cubicBezTo>
                      <a:pt x="0" y="1"/>
                      <a:pt x="0" y="62"/>
                      <a:pt x="37" y="62"/>
                    </a:cubicBezTo>
                    <a:cubicBezTo>
                      <a:pt x="74" y="62"/>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5030059" y="2977027"/>
                <a:ext cx="10139" cy="8827"/>
              </a:xfrm>
              <a:custGeom>
                <a:rect b="b" l="l" r="r" t="t"/>
                <a:pathLst>
                  <a:path extrusionOk="0" h="612" w="703">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4984267" y="2951888"/>
                <a:ext cx="10442" cy="8783"/>
              </a:xfrm>
              <a:custGeom>
                <a:rect b="b" l="l" r="r" t="t"/>
                <a:pathLst>
                  <a:path extrusionOk="0" h="609" w="724">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5016026" y="2953676"/>
                <a:ext cx="1543" cy="1053"/>
              </a:xfrm>
              <a:custGeom>
                <a:rect b="b" l="l" r="r" t="t"/>
                <a:pathLst>
                  <a:path extrusionOk="0" h="73" w="107">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5062755" y="3025544"/>
                <a:ext cx="10687" cy="9173"/>
              </a:xfrm>
              <a:custGeom>
                <a:rect b="b" l="l" r="r" t="t"/>
                <a:pathLst>
                  <a:path extrusionOk="0" h="636" w="741">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4975859" y="2993656"/>
                <a:ext cx="10673" cy="9129"/>
              </a:xfrm>
              <a:custGeom>
                <a:rect b="b" l="l" r="r" t="t"/>
                <a:pathLst>
                  <a:path extrusionOk="0" h="633" w="74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4998257" y="2978180"/>
                <a:ext cx="10139" cy="8553"/>
              </a:xfrm>
              <a:custGeom>
                <a:rect b="b" l="l" r="r" t="t"/>
                <a:pathLst>
                  <a:path extrusionOk="0" h="593" w="703">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5082311" y="2944071"/>
                <a:ext cx="8711" cy="8726"/>
              </a:xfrm>
              <a:custGeom>
                <a:rect b="b" l="l" r="r" t="t"/>
                <a:pathLst>
                  <a:path extrusionOk="0" h="605" w="604">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4941202" y="2649174"/>
                <a:ext cx="9793" cy="8452"/>
              </a:xfrm>
              <a:custGeom>
                <a:rect b="b" l="l" r="r" t="t"/>
                <a:pathLst>
                  <a:path extrusionOk="0" h="586" w="679">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4842754" y="2775602"/>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4940495" y="2767078"/>
                <a:ext cx="1442" cy="1399"/>
              </a:xfrm>
              <a:custGeom>
                <a:rect b="b" l="l" r="r" t="t"/>
                <a:pathLst>
                  <a:path extrusionOk="0" h="97" w="10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4899449" y="2789577"/>
                <a:ext cx="11567" cy="10038"/>
              </a:xfrm>
              <a:custGeom>
                <a:rect b="b" l="l" r="r" t="t"/>
                <a:pathLst>
                  <a:path extrusionOk="0" h="696" w="802">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4859816" y="2764410"/>
                <a:ext cx="9620" cy="8408"/>
              </a:xfrm>
              <a:custGeom>
                <a:rect b="b" l="l" r="r" t="t"/>
                <a:pathLst>
                  <a:path extrusionOk="0" h="583" w="667">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4965374" y="2684279"/>
                <a:ext cx="1543" cy="1067"/>
              </a:xfrm>
              <a:custGeom>
                <a:rect b="b" l="l" r="r" t="t"/>
                <a:pathLst>
                  <a:path extrusionOk="0" h="74" w="107">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5065250" y="2682663"/>
                <a:ext cx="1428" cy="1442"/>
              </a:xfrm>
              <a:custGeom>
                <a:rect b="b" l="l" r="r" t="t"/>
                <a:pathLst>
                  <a:path extrusionOk="0" h="100" w="99">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5069735" y="2649780"/>
                <a:ext cx="6721" cy="5740"/>
              </a:xfrm>
              <a:custGeom>
                <a:rect b="b" l="l" r="r" t="t"/>
                <a:pathLst>
                  <a:path extrusionOk="0" h="398" w="466">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5038597" y="2710585"/>
                <a:ext cx="1543" cy="1067"/>
              </a:xfrm>
              <a:custGeom>
                <a:rect b="b" l="l" r="r" t="t"/>
                <a:pathLst>
                  <a:path extrusionOk="0" h="74" w="107">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4995589" y="2648900"/>
                <a:ext cx="7125" cy="5884"/>
              </a:xfrm>
              <a:custGeom>
                <a:rect b="b" l="l" r="r" t="t"/>
                <a:pathLst>
                  <a:path extrusionOk="0" h="408" w="494">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5248819" y="2700792"/>
                <a:ext cx="1615" cy="1442"/>
              </a:xfrm>
              <a:custGeom>
                <a:rect b="b" l="l" r="r" t="t"/>
                <a:pathLst>
                  <a:path extrusionOk="0" h="100" w="112">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4889209" y="2854334"/>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4933284" y="2874771"/>
                <a:ext cx="1543" cy="1067"/>
              </a:xfrm>
              <a:custGeom>
                <a:rect b="b" l="l" r="r" t="t"/>
                <a:pathLst>
                  <a:path extrusionOk="0" h="74" w="107">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4907684" y="2854176"/>
                <a:ext cx="1558" cy="1053"/>
              </a:xfrm>
              <a:custGeom>
                <a:rect b="b" l="l" r="r" t="t"/>
                <a:pathLst>
                  <a:path extrusionOk="0" h="73" w="108">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5176851" y="2600758"/>
                <a:ext cx="1543" cy="1067"/>
              </a:xfrm>
              <a:custGeom>
                <a:rect b="b" l="l" r="r" t="t"/>
                <a:pathLst>
                  <a:path extrusionOk="0" h="74" w="107">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5078749" y="2640910"/>
                <a:ext cx="1442" cy="1428"/>
              </a:xfrm>
              <a:custGeom>
                <a:rect b="b" l="l" r="r" t="t"/>
                <a:pathLst>
                  <a:path extrusionOk="0" h="99" w="10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5087100" y="2601450"/>
                <a:ext cx="1442" cy="1442"/>
              </a:xfrm>
              <a:custGeom>
                <a:rect b="b" l="l" r="r" t="t"/>
                <a:pathLst>
                  <a:path extrusionOk="0" h="100" w="10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5023670" y="2703201"/>
                <a:ext cx="1514" cy="981"/>
              </a:xfrm>
              <a:custGeom>
                <a:rect b="b" l="l" r="r" t="t"/>
                <a:pathLst>
                  <a:path extrusionOk="0" h="68" w="105">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4920246" y="2848825"/>
                <a:ext cx="1428" cy="1255"/>
              </a:xfrm>
              <a:custGeom>
                <a:rect b="b" l="l" r="r" t="t"/>
                <a:pathLst>
                  <a:path extrusionOk="0" h="87" w="99">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4912948" y="2698658"/>
                <a:ext cx="8365" cy="7327"/>
              </a:xfrm>
              <a:custGeom>
                <a:rect b="b" l="l" r="r" t="t"/>
                <a:pathLst>
                  <a:path extrusionOk="0" h="508" w="58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4863335" y="2710210"/>
                <a:ext cx="1413" cy="1067"/>
              </a:xfrm>
              <a:custGeom>
                <a:rect b="b" l="l" r="r" t="t"/>
                <a:pathLst>
                  <a:path extrusionOk="0" h="74" w="98">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4915789" y="2669524"/>
                <a:ext cx="1442" cy="1428"/>
              </a:xfrm>
              <a:custGeom>
                <a:rect b="b" l="l" r="r" t="t"/>
                <a:pathLst>
                  <a:path extrusionOk="0" h="99" w="10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5039837" y="2685404"/>
                <a:ext cx="10442" cy="8841"/>
              </a:xfrm>
              <a:custGeom>
                <a:rect b="b" l="l" r="r" t="t"/>
                <a:pathLst>
                  <a:path extrusionOk="0" h="613" w="724">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5006074" y="2722311"/>
                <a:ext cx="1543" cy="1067"/>
              </a:xfrm>
              <a:custGeom>
                <a:rect b="b" l="l" r="r" t="t"/>
                <a:pathLst>
                  <a:path extrusionOk="0" h="74" w="107">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4951874" y="2930759"/>
                <a:ext cx="10139" cy="8711"/>
              </a:xfrm>
              <a:custGeom>
                <a:rect b="b" l="l" r="r" t="t"/>
                <a:pathLst>
                  <a:path extrusionOk="0" h="604" w="703">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5055471" y="2976421"/>
                <a:ext cx="11740" cy="10024"/>
              </a:xfrm>
              <a:custGeom>
                <a:rect b="b" l="l" r="r" t="t"/>
                <a:pathLst>
                  <a:path extrusionOk="0" h="695" w="814">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5028818" y="3014799"/>
                <a:ext cx="9793" cy="8394"/>
              </a:xfrm>
              <a:custGeom>
                <a:rect b="b" l="l" r="r" t="t"/>
                <a:pathLst>
                  <a:path extrusionOk="0" h="582" w="679">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5402001" y="2986718"/>
                <a:ext cx="10500" cy="9000"/>
              </a:xfrm>
              <a:custGeom>
                <a:rect b="b" l="l" r="r" t="t"/>
                <a:pathLst>
                  <a:path extrusionOk="0" h="624" w="728">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5564066" y="2722888"/>
                <a:ext cx="10615" cy="8841"/>
              </a:xfrm>
              <a:custGeom>
                <a:rect b="b" l="l" r="r" t="t"/>
                <a:pathLst>
                  <a:path extrusionOk="0" h="613" w="736">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5096345" y="3014265"/>
                <a:ext cx="10139" cy="8653"/>
              </a:xfrm>
              <a:custGeom>
                <a:rect b="b" l="l" r="r" t="t"/>
                <a:pathLst>
                  <a:path extrusionOk="0" h="600" w="703">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5287197" y="2792318"/>
                <a:ext cx="11740" cy="9966"/>
              </a:xfrm>
              <a:custGeom>
                <a:rect b="b" l="l" r="r" t="t"/>
                <a:pathLst>
                  <a:path extrusionOk="0" h="691" w="814">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4961826" y="2730705"/>
                <a:ext cx="6591" cy="5827"/>
              </a:xfrm>
              <a:custGeom>
                <a:rect b="b" l="l" r="r" t="t"/>
                <a:pathLst>
                  <a:path extrusionOk="0" h="404" w="457">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5212027" y="2601998"/>
                <a:ext cx="9966" cy="8711"/>
              </a:xfrm>
              <a:custGeom>
                <a:rect b="b" l="l" r="r" t="t"/>
                <a:pathLst>
                  <a:path extrusionOk="0" h="604" w="691">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4915789" y="2767121"/>
                <a:ext cx="1442" cy="1356"/>
              </a:xfrm>
              <a:custGeom>
                <a:rect b="b" l="l" r="r" t="t"/>
                <a:pathLst>
                  <a:path extrusionOk="0" h="94" w="10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4882920" y="2664549"/>
                <a:ext cx="8365" cy="7197"/>
              </a:xfrm>
              <a:custGeom>
                <a:rect b="b" l="l" r="r" t="t"/>
                <a:pathLst>
                  <a:path extrusionOk="0" h="499" w="58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4860710" y="2797481"/>
                <a:ext cx="11567" cy="9952"/>
              </a:xfrm>
              <a:custGeom>
                <a:rect b="b" l="l" r="r" t="t"/>
                <a:pathLst>
                  <a:path extrusionOk="0" h="690" w="802">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4938187" y="2677875"/>
                <a:ext cx="8365" cy="7197"/>
              </a:xfrm>
              <a:custGeom>
                <a:rect b="b" l="l" r="r" t="t"/>
                <a:pathLst>
                  <a:path extrusionOk="0" h="499" w="58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5071826" y="2708249"/>
                <a:ext cx="10096" cy="8653"/>
              </a:xfrm>
              <a:custGeom>
                <a:rect b="b" l="l" r="r" t="t"/>
                <a:pathLst>
                  <a:path extrusionOk="0" h="600" w="70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4934279" y="2746425"/>
                <a:ext cx="9793" cy="8408"/>
              </a:xfrm>
              <a:custGeom>
                <a:rect b="b" l="l" r="r" t="t"/>
                <a:pathLst>
                  <a:path extrusionOk="0" h="583" w="679">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4967869" y="2834720"/>
                <a:ext cx="10500" cy="8971"/>
              </a:xfrm>
              <a:custGeom>
                <a:rect b="b" l="l" r="r" t="t"/>
                <a:pathLst>
                  <a:path extrusionOk="0" h="622" w="728">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4941735" y="2795130"/>
                <a:ext cx="10153" cy="8754"/>
              </a:xfrm>
              <a:custGeom>
                <a:rect b="b" l="l" r="r" t="t"/>
                <a:pathLst>
                  <a:path extrusionOk="0" h="607" w="704">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4985984" y="2746281"/>
                <a:ext cx="10687" cy="9187"/>
              </a:xfrm>
              <a:custGeom>
                <a:rect b="b" l="l" r="r" t="t"/>
                <a:pathLst>
                  <a:path extrusionOk="0" h="637" w="741">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4897487" y="2727604"/>
                <a:ext cx="8726" cy="7500"/>
              </a:xfrm>
              <a:custGeom>
                <a:rect b="b" l="l" r="r" t="t"/>
                <a:pathLst>
                  <a:path extrusionOk="0" h="520" w="605">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4866046" y="2731339"/>
                <a:ext cx="8538" cy="7327"/>
              </a:xfrm>
              <a:custGeom>
                <a:rect b="b" l="l" r="r" t="t"/>
                <a:pathLst>
                  <a:path extrusionOk="0" h="508" w="592">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5033261" y="2725844"/>
                <a:ext cx="10139" cy="8754"/>
              </a:xfrm>
              <a:custGeom>
                <a:rect b="b" l="l" r="r" t="t"/>
                <a:pathLst>
                  <a:path extrusionOk="0" h="607" w="703">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5133656" y="2607320"/>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5056293" y="3069706"/>
                <a:ext cx="1500" cy="1067"/>
              </a:xfrm>
              <a:custGeom>
                <a:rect b="b" l="l" r="r" t="t"/>
                <a:pathLst>
                  <a:path extrusionOk="0" h="74" w="104">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6"/>
              <p:cNvSpPr/>
              <p:nvPr/>
            </p:nvSpPr>
            <p:spPr>
              <a:xfrm>
                <a:off x="4971056" y="2899289"/>
                <a:ext cx="1442" cy="1255"/>
              </a:xfrm>
              <a:custGeom>
                <a:rect b="b" l="l" r="r" t="t"/>
                <a:pathLst>
                  <a:path extrusionOk="0" h="87" w="10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56"/>
            <p:cNvSpPr/>
            <p:nvPr/>
          </p:nvSpPr>
          <p:spPr>
            <a:xfrm>
              <a:off x="5028112" y="3146664"/>
              <a:ext cx="1601" cy="1255"/>
            </a:xfrm>
            <a:custGeom>
              <a:rect b="b" l="l" r="r" t="t"/>
              <a:pathLst>
                <a:path extrusionOk="0" h="87" w="111">
                  <a:moveTo>
                    <a:pt x="62" y="0"/>
                  </a:moveTo>
                  <a:cubicBezTo>
                    <a:pt x="0" y="0"/>
                    <a:pt x="0" y="86"/>
                    <a:pt x="62" y="86"/>
                  </a:cubicBezTo>
                  <a:cubicBezTo>
                    <a:pt x="111" y="86"/>
                    <a:pt x="111" y="0"/>
                    <a:pt x="62" y="0"/>
                  </a:cubicBezTo>
                  <a:close/>
                </a:path>
              </a:pathLst>
            </a:custGeom>
            <a:solidFill>
              <a:srgbClr val="685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1" name="Google Shape;151;p30"/>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52" name="Google Shape;152;p30"/>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53" name="Google Shape;153;p30"/>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154" name="Google Shape;154;p30"/>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55" name="Google Shape;155;p30"/>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6" name="Google Shape;156;p30"/>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7" name="Google Shape;157;p30"/>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30"/>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30"/>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1" name="Google Shape;161;p30"/>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62" name="Google Shape;162;p30"/>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63" name="Google Shape;163;p30"/>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164" name="Google Shape;164;p30"/>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65" name="Google Shape;165;p30"/>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166" name="Google Shape;166;p30"/>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167" name="Google Shape;167;p30"/>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168" name="Google Shape;168;p30"/>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169" name="Google Shape;169;p30"/>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170" name="Google Shape;170;p30"/>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3751" name="Shape 3751"/>
        <p:cNvGrpSpPr/>
        <p:nvPr/>
      </p:nvGrpSpPr>
      <p:grpSpPr>
        <a:xfrm>
          <a:off x="0" y="0"/>
          <a:ext cx="0" cy="0"/>
          <a:chOff x="0" y="0"/>
          <a:chExt cx="0" cy="0"/>
        </a:xfrm>
      </p:grpSpPr>
      <p:sp>
        <p:nvSpPr>
          <p:cNvPr id="3752" name="Google Shape;3752;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753" name="Google Shape;3753;p5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754" name="Google Shape;3754;p57"/>
          <p:cNvGrpSpPr/>
          <p:nvPr/>
        </p:nvGrpSpPr>
        <p:grpSpPr>
          <a:xfrm>
            <a:off x="1464938" y="2167205"/>
            <a:ext cx="230686" cy="202772"/>
            <a:chOff x="898875" y="244725"/>
            <a:chExt cx="481800" cy="423500"/>
          </a:xfrm>
        </p:grpSpPr>
        <p:sp>
          <p:nvSpPr>
            <p:cNvPr id="3755" name="Google Shape;3755;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6" name="Google Shape;3756;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7" name="Google Shape;3757;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8" name="Google Shape;3758;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9" name="Google Shape;3759;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0" name="Google Shape;3760;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1" name="Google Shape;3761;p57"/>
          <p:cNvGrpSpPr/>
          <p:nvPr/>
        </p:nvGrpSpPr>
        <p:grpSpPr>
          <a:xfrm>
            <a:off x="1763045" y="2153243"/>
            <a:ext cx="202760" cy="230698"/>
            <a:chOff x="1529350" y="258825"/>
            <a:chExt cx="423475" cy="481825"/>
          </a:xfrm>
        </p:grpSpPr>
        <p:sp>
          <p:nvSpPr>
            <p:cNvPr id="3762" name="Google Shape;3762;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3" name="Google Shape;3763;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4" name="Google Shape;3764;p57"/>
          <p:cNvGrpSpPr/>
          <p:nvPr/>
        </p:nvGrpSpPr>
        <p:grpSpPr>
          <a:xfrm>
            <a:off x="2030275" y="2207760"/>
            <a:ext cx="231811" cy="121663"/>
            <a:chOff x="2084325" y="363300"/>
            <a:chExt cx="484150" cy="254100"/>
          </a:xfrm>
        </p:grpSpPr>
        <p:sp>
          <p:nvSpPr>
            <p:cNvPr id="3765" name="Google Shape;3765;p5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6" name="Google Shape;3766;p5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7" name="Google Shape;3767;p57"/>
          <p:cNvGrpSpPr/>
          <p:nvPr/>
        </p:nvGrpSpPr>
        <p:grpSpPr>
          <a:xfrm>
            <a:off x="2335803" y="2153243"/>
            <a:ext cx="202760" cy="230698"/>
            <a:chOff x="2707500" y="249400"/>
            <a:chExt cx="423475" cy="481825"/>
          </a:xfrm>
        </p:grpSpPr>
        <p:sp>
          <p:nvSpPr>
            <p:cNvPr id="3768" name="Google Shape;3768;p5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9" name="Google Shape;3769;p5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0" name="Google Shape;3770;p57"/>
          <p:cNvGrpSpPr/>
          <p:nvPr/>
        </p:nvGrpSpPr>
        <p:grpSpPr>
          <a:xfrm>
            <a:off x="2617068" y="2153465"/>
            <a:ext cx="207668" cy="230255"/>
            <a:chOff x="3300325" y="249875"/>
            <a:chExt cx="433725" cy="480900"/>
          </a:xfrm>
        </p:grpSpPr>
        <p:sp>
          <p:nvSpPr>
            <p:cNvPr id="3771" name="Google Shape;3771;p5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2" name="Google Shape;3772;p5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3" name="Google Shape;3773;p5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4" name="Google Shape;3774;p5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5" name="Google Shape;3775;p5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6" name="Google Shape;3776;p5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7" name="Google Shape;3777;p57"/>
          <p:cNvGrpSpPr/>
          <p:nvPr/>
        </p:nvGrpSpPr>
        <p:grpSpPr>
          <a:xfrm>
            <a:off x="2881653" y="2153411"/>
            <a:ext cx="239603" cy="230363"/>
            <a:chOff x="3854700" y="249750"/>
            <a:chExt cx="500425" cy="481125"/>
          </a:xfrm>
        </p:grpSpPr>
        <p:sp>
          <p:nvSpPr>
            <p:cNvPr id="3778" name="Google Shape;3778;p5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9" name="Google Shape;3779;p5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0" name="Google Shape;3780;p5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1" name="Google Shape;3781;p5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2" name="Google Shape;3782;p5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3" name="Google Shape;3783;p5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4" name="Google Shape;3784;p5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5" name="Google Shape;3785;p5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6" name="Google Shape;3786;p57"/>
          <p:cNvGrpSpPr/>
          <p:nvPr/>
        </p:nvGrpSpPr>
        <p:grpSpPr>
          <a:xfrm>
            <a:off x="3165892" y="2153411"/>
            <a:ext cx="239603" cy="230363"/>
            <a:chOff x="4447550" y="249750"/>
            <a:chExt cx="500425" cy="481125"/>
          </a:xfrm>
        </p:grpSpPr>
        <p:sp>
          <p:nvSpPr>
            <p:cNvPr id="3787" name="Google Shape;3787;p5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8" name="Google Shape;3788;p5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9" name="Google Shape;3789;p57"/>
          <p:cNvGrpSpPr/>
          <p:nvPr/>
        </p:nvGrpSpPr>
        <p:grpSpPr>
          <a:xfrm>
            <a:off x="3457757" y="2153243"/>
            <a:ext cx="230698" cy="230698"/>
            <a:chOff x="5049725" y="249400"/>
            <a:chExt cx="481825" cy="481825"/>
          </a:xfrm>
        </p:grpSpPr>
        <p:sp>
          <p:nvSpPr>
            <p:cNvPr id="3790" name="Google Shape;3790;p5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1" name="Google Shape;3791;p5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2" name="Google Shape;3792;p57"/>
          <p:cNvGrpSpPr/>
          <p:nvPr/>
        </p:nvGrpSpPr>
        <p:grpSpPr>
          <a:xfrm>
            <a:off x="3739244" y="2153243"/>
            <a:ext cx="230698" cy="230698"/>
            <a:chOff x="5660400" y="238125"/>
            <a:chExt cx="481825" cy="481825"/>
          </a:xfrm>
        </p:grpSpPr>
        <p:sp>
          <p:nvSpPr>
            <p:cNvPr id="3793" name="Google Shape;3793;p5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4" name="Google Shape;3794;p5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5" name="Google Shape;3795;p57"/>
          <p:cNvGrpSpPr/>
          <p:nvPr/>
        </p:nvGrpSpPr>
        <p:grpSpPr>
          <a:xfrm>
            <a:off x="4022597" y="2153243"/>
            <a:ext cx="230698" cy="230698"/>
            <a:chOff x="6235400" y="249400"/>
            <a:chExt cx="481825" cy="481825"/>
          </a:xfrm>
        </p:grpSpPr>
        <p:sp>
          <p:nvSpPr>
            <p:cNvPr id="3796" name="Google Shape;3796;p5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7" name="Google Shape;3797;p5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8" name="Google Shape;3798;p5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9" name="Google Shape;3799;p5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0" name="Google Shape;3800;p5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01" name="Google Shape;3801;p57"/>
          <p:cNvGrpSpPr/>
          <p:nvPr/>
        </p:nvGrpSpPr>
        <p:grpSpPr>
          <a:xfrm>
            <a:off x="1464608" y="2455652"/>
            <a:ext cx="231344" cy="202724"/>
            <a:chOff x="899850" y="871450"/>
            <a:chExt cx="483175" cy="423400"/>
          </a:xfrm>
        </p:grpSpPr>
        <p:sp>
          <p:nvSpPr>
            <p:cNvPr id="3802" name="Google Shape;3802;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3" name="Google Shape;3803;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4" name="Google Shape;3804;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5" name="Google Shape;3805;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06" name="Google Shape;3806;p57"/>
          <p:cNvSpPr/>
          <p:nvPr/>
        </p:nvSpPr>
        <p:spPr>
          <a:xfrm>
            <a:off x="1761644" y="2441644"/>
            <a:ext cx="205501" cy="23069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07" name="Google Shape;3807;p57"/>
          <p:cNvGrpSpPr/>
          <p:nvPr/>
        </p:nvGrpSpPr>
        <p:grpSpPr>
          <a:xfrm>
            <a:off x="2030383" y="2441659"/>
            <a:ext cx="231596" cy="230710"/>
            <a:chOff x="2085450" y="842250"/>
            <a:chExt cx="483700" cy="481850"/>
          </a:xfrm>
        </p:grpSpPr>
        <p:sp>
          <p:nvSpPr>
            <p:cNvPr id="3808" name="Google Shape;3808;p5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9" name="Google Shape;3809;p5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0" name="Google Shape;3810;p5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11" name="Google Shape;3811;p57"/>
          <p:cNvGrpSpPr/>
          <p:nvPr/>
        </p:nvGrpSpPr>
        <p:grpSpPr>
          <a:xfrm>
            <a:off x="2321816" y="2441665"/>
            <a:ext cx="230734" cy="230698"/>
            <a:chOff x="2685825" y="840375"/>
            <a:chExt cx="481900" cy="481825"/>
          </a:xfrm>
        </p:grpSpPr>
        <p:sp>
          <p:nvSpPr>
            <p:cNvPr id="3812" name="Google Shape;3812;p5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3" name="Google Shape;3813;p5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14" name="Google Shape;3814;p57"/>
          <p:cNvGrpSpPr/>
          <p:nvPr/>
        </p:nvGrpSpPr>
        <p:grpSpPr>
          <a:xfrm>
            <a:off x="2601752" y="2441449"/>
            <a:ext cx="238299" cy="231129"/>
            <a:chOff x="3270675" y="841800"/>
            <a:chExt cx="497700" cy="482725"/>
          </a:xfrm>
        </p:grpSpPr>
        <p:sp>
          <p:nvSpPr>
            <p:cNvPr id="3815" name="Google Shape;3815;p5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6" name="Google Shape;3816;p5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7" name="Google Shape;3817;p5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18" name="Google Shape;3818;p57"/>
          <p:cNvSpPr/>
          <p:nvPr/>
        </p:nvSpPr>
        <p:spPr>
          <a:xfrm>
            <a:off x="2886029" y="2448849"/>
            <a:ext cx="230698" cy="216286"/>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19" name="Google Shape;3819;p57"/>
          <p:cNvGrpSpPr/>
          <p:nvPr/>
        </p:nvGrpSpPr>
        <p:grpSpPr>
          <a:xfrm>
            <a:off x="3170346" y="2455634"/>
            <a:ext cx="230698" cy="202760"/>
            <a:chOff x="4467200" y="877100"/>
            <a:chExt cx="481825" cy="423475"/>
          </a:xfrm>
        </p:grpSpPr>
        <p:sp>
          <p:nvSpPr>
            <p:cNvPr id="3820" name="Google Shape;3820;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1" name="Google Shape;3821;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2" name="Google Shape;3822;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3" name="Google Shape;3823;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4" name="Google Shape;3824;p57"/>
          <p:cNvGrpSpPr/>
          <p:nvPr/>
        </p:nvGrpSpPr>
        <p:grpSpPr>
          <a:xfrm>
            <a:off x="3452478" y="2441659"/>
            <a:ext cx="241255" cy="230710"/>
            <a:chOff x="5045500" y="842250"/>
            <a:chExt cx="503875" cy="481850"/>
          </a:xfrm>
        </p:grpSpPr>
        <p:sp>
          <p:nvSpPr>
            <p:cNvPr id="3825" name="Google Shape;3825;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6" name="Google Shape;3826;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7" name="Google Shape;3827;p57"/>
          <p:cNvGrpSpPr/>
          <p:nvPr/>
        </p:nvGrpSpPr>
        <p:grpSpPr>
          <a:xfrm>
            <a:off x="3740022" y="2459488"/>
            <a:ext cx="229142" cy="195051"/>
            <a:chOff x="5645200" y="879425"/>
            <a:chExt cx="478575" cy="407375"/>
          </a:xfrm>
        </p:grpSpPr>
        <p:sp>
          <p:nvSpPr>
            <p:cNvPr id="3828" name="Google Shape;3828;p5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9" name="Google Shape;3829;p5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0" name="Google Shape;3830;p5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1" name="Google Shape;3831;p5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2" name="Google Shape;3832;p5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3" name="Google Shape;3833;p5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34" name="Google Shape;3834;p57"/>
          <p:cNvGrpSpPr/>
          <p:nvPr/>
        </p:nvGrpSpPr>
        <p:grpSpPr>
          <a:xfrm>
            <a:off x="4036560" y="2441665"/>
            <a:ext cx="202772" cy="230698"/>
            <a:chOff x="6264525" y="842250"/>
            <a:chExt cx="423500" cy="481825"/>
          </a:xfrm>
        </p:grpSpPr>
        <p:sp>
          <p:nvSpPr>
            <p:cNvPr id="3835" name="Google Shape;3835;p5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6" name="Google Shape;3836;p5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7" name="Google Shape;3837;p5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8" name="Google Shape;3838;p5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9" name="Google Shape;3839;p5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0" name="Google Shape;3840;p5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1" name="Google Shape;3841;p5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2" name="Google Shape;3842;p57"/>
          <p:cNvGrpSpPr/>
          <p:nvPr/>
        </p:nvGrpSpPr>
        <p:grpSpPr>
          <a:xfrm>
            <a:off x="1464932" y="2723636"/>
            <a:ext cx="230698" cy="230698"/>
            <a:chOff x="900750" y="1436075"/>
            <a:chExt cx="481825" cy="481825"/>
          </a:xfrm>
        </p:grpSpPr>
        <p:sp>
          <p:nvSpPr>
            <p:cNvPr id="3843" name="Google Shape;3843;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4" name="Google Shape;3844;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5" name="Google Shape;3845;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6" name="Google Shape;3846;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7" name="Google Shape;3847;p57"/>
          <p:cNvGrpSpPr/>
          <p:nvPr/>
        </p:nvGrpSpPr>
        <p:grpSpPr>
          <a:xfrm>
            <a:off x="1749075" y="2764633"/>
            <a:ext cx="230698" cy="148703"/>
            <a:chOff x="1492675" y="1520750"/>
            <a:chExt cx="481825" cy="310575"/>
          </a:xfrm>
        </p:grpSpPr>
        <p:sp>
          <p:nvSpPr>
            <p:cNvPr id="3848" name="Google Shape;3848;p5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9" name="Google Shape;3849;p5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0" name="Google Shape;3850;p57"/>
          <p:cNvGrpSpPr/>
          <p:nvPr/>
        </p:nvGrpSpPr>
        <p:grpSpPr>
          <a:xfrm>
            <a:off x="2026384" y="2723624"/>
            <a:ext cx="239592" cy="230722"/>
            <a:chOff x="2071000" y="1435025"/>
            <a:chExt cx="500400" cy="481875"/>
          </a:xfrm>
        </p:grpSpPr>
        <p:sp>
          <p:nvSpPr>
            <p:cNvPr id="3851" name="Google Shape;3851;p5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2" name="Google Shape;3852;p5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3" name="Google Shape;3853;p5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4" name="Google Shape;3854;p57"/>
          <p:cNvGrpSpPr/>
          <p:nvPr/>
        </p:nvGrpSpPr>
        <p:grpSpPr>
          <a:xfrm>
            <a:off x="2317543" y="2737791"/>
            <a:ext cx="239280" cy="202389"/>
            <a:chOff x="2678350" y="1464650"/>
            <a:chExt cx="499750" cy="422700"/>
          </a:xfrm>
        </p:grpSpPr>
        <p:sp>
          <p:nvSpPr>
            <p:cNvPr id="3855" name="Google Shape;3855;p5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6" name="Google Shape;3856;p5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7" name="Google Shape;3857;p5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8" name="Google Shape;3858;p57"/>
          <p:cNvGrpSpPr/>
          <p:nvPr/>
        </p:nvGrpSpPr>
        <p:grpSpPr>
          <a:xfrm>
            <a:off x="2605553" y="2723636"/>
            <a:ext cx="230698" cy="230698"/>
            <a:chOff x="3271200" y="1435075"/>
            <a:chExt cx="481825" cy="481825"/>
          </a:xfrm>
        </p:grpSpPr>
        <p:sp>
          <p:nvSpPr>
            <p:cNvPr id="3859" name="Google Shape;3859;p5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0" name="Google Shape;3860;p5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1" name="Google Shape;3861;p57"/>
          <p:cNvGrpSpPr/>
          <p:nvPr/>
        </p:nvGrpSpPr>
        <p:grpSpPr>
          <a:xfrm>
            <a:off x="2884681" y="2723624"/>
            <a:ext cx="233547" cy="230722"/>
            <a:chOff x="3858100" y="1435075"/>
            <a:chExt cx="487775" cy="481875"/>
          </a:xfrm>
        </p:grpSpPr>
        <p:sp>
          <p:nvSpPr>
            <p:cNvPr id="3862" name="Google Shape;3862;p5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3" name="Google Shape;3863;p5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4" name="Google Shape;3864;p5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5" name="Google Shape;3865;p5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6" name="Google Shape;3866;p5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7" name="Google Shape;3867;p57"/>
          <p:cNvGrpSpPr/>
          <p:nvPr/>
        </p:nvGrpSpPr>
        <p:grpSpPr>
          <a:xfrm>
            <a:off x="3170345" y="2723636"/>
            <a:ext cx="230698" cy="230698"/>
            <a:chOff x="4456875" y="1435075"/>
            <a:chExt cx="481825" cy="481825"/>
          </a:xfrm>
        </p:grpSpPr>
        <p:sp>
          <p:nvSpPr>
            <p:cNvPr id="3868" name="Google Shape;3868;p5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9" name="Google Shape;3869;p5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0" name="Google Shape;3870;p5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1" name="Google Shape;3871;p5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2" name="Google Shape;3872;p5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3" name="Google Shape;3873;p5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4" name="Google Shape;3874;p5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5" name="Google Shape;3875;p5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6" name="Google Shape;3876;p5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7" name="Google Shape;3877;p5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8" name="Google Shape;3878;p5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9" name="Google Shape;3879;p5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0" name="Google Shape;3880;p5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1" name="Google Shape;3881;p5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2" name="Google Shape;3882;p5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3" name="Google Shape;3883;p5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4" name="Google Shape;3884;p5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5" name="Google Shape;3885;p5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6" name="Google Shape;3886;p5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87" name="Google Shape;3887;p57"/>
          <p:cNvGrpSpPr/>
          <p:nvPr/>
        </p:nvGrpSpPr>
        <p:grpSpPr>
          <a:xfrm>
            <a:off x="3456626" y="2723630"/>
            <a:ext cx="232960" cy="230710"/>
            <a:chOff x="5049725" y="1435050"/>
            <a:chExt cx="486550" cy="481850"/>
          </a:xfrm>
        </p:grpSpPr>
        <p:sp>
          <p:nvSpPr>
            <p:cNvPr id="3888" name="Google Shape;3888;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9" name="Google Shape;3889;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0" name="Google Shape;3890;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1" name="Google Shape;3891;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2" name="Google Shape;3892;p57"/>
          <p:cNvGrpSpPr/>
          <p:nvPr/>
        </p:nvGrpSpPr>
        <p:grpSpPr>
          <a:xfrm>
            <a:off x="3739208" y="2723636"/>
            <a:ext cx="230770" cy="230698"/>
            <a:chOff x="5642475" y="1435075"/>
            <a:chExt cx="481975" cy="481825"/>
          </a:xfrm>
        </p:grpSpPr>
        <p:sp>
          <p:nvSpPr>
            <p:cNvPr id="3893" name="Google Shape;3893;p5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4" name="Google Shape;3894;p5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5" name="Google Shape;3895;p5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6" name="Google Shape;3896;p57"/>
          <p:cNvGrpSpPr/>
          <p:nvPr/>
        </p:nvGrpSpPr>
        <p:grpSpPr>
          <a:xfrm>
            <a:off x="4021065" y="2723630"/>
            <a:ext cx="233762" cy="230710"/>
            <a:chOff x="6232000" y="1435050"/>
            <a:chExt cx="488225" cy="481850"/>
          </a:xfrm>
        </p:grpSpPr>
        <p:sp>
          <p:nvSpPr>
            <p:cNvPr id="3897" name="Google Shape;3897;p5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8" name="Google Shape;3898;p5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9" name="Google Shape;3899;p5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0" name="Google Shape;3900;p5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1" name="Google Shape;3901;p5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02" name="Google Shape;3902;p57"/>
          <p:cNvGrpSpPr/>
          <p:nvPr/>
        </p:nvGrpSpPr>
        <p:grpSpPr>
          <a:xfrm>
            <a:off x="1478302" y="3004925"/>
            <a:ext cx="203957" cy="229704"/>
            <a:chOff x="924450" y="2028975"/>
            <a:chExt cx="425975" cy="479750"/>
          </a:xfrm>
        </p:grpSpPr>
        <p:sp>
          <p:nvSpPr>
            <p:cNvPr id="3903" name="Google Shape;3903;p5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4" name="Google Shape;3904;p5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5" name="Google Shape;3905;p5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06" name="Google Shape;3906;p57"/>
          <p:cNvGrpSpPr/>
          <p:nvPr/>
        </p:nvGrpSpPr>
        <p:grpSpPr>
          <a:xfrm>
            <a:off x="2030813" y="3018391"/>
            <a:ext cx="230734" cy="202772"/>
            <a:chOff x="2085450" y="2057100"/>
            <a:chExt cx="481900" cy="423500"/>
          </a:xfrm>
        </p:grpSpPr>
        <p:sp>
          <p:nvSpPr>
            <p:cNvPr id="3907" name="Google Shape;3907;p5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8" name="Google Shape;3908;p5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9" name="Google Shape;3909;p5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10" name="Google Shape;3910;p57"/>
          <p:cNvGrpSpPr/>
          <p:nvPr/>
        </p:nvGrpSpPr>
        <p:grpSpPr>
          <a:xfrm>
            <a:off x="2321816" y="3034198"/>
            <a:ext cx="230734" cy="171159"/>
            <a:chOff x="2678275" y="2090100"/>
            <a:chExt cx="481900" cy="357475"/>
          </a:xfrm>
        </p:grpSpPr>
        <p:sp>
          <p:nvSpPr>
            <p:cNvPr id="3911" name="Google Shape;3911;p5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2" name="Google Shape;3912;p5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3" name="Google Shape;3913;p5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4" name="Google Shape;3914;p5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5" name="Google Shape;3915;p5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16" name="Google Shape;3916;p57"/>
          <p:cNvGrpSpPr/>
          <p:nvPr/>
        </p:nvGrpSpPr>
        <p:grpSpPr>
          <a:xfrm>
            <a:off x="2646323" y="3042493"/>
            <a:ext cx="149158" cy="154569"/>
            <a:chOff x="3357325" y="2093500"/>
            <a:chExt cx="311525" cy="322825"/>
          </a:xfrm>
        </p:grpSpPr>
        <p:sp>
          <p:nvSpPr>
            <p:cNvPr id="3917" name="Google Shape;3917;p5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8" name="Google Shape;3918;p5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9" name="Google Shape;3919;p5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20" name="Google Shape;3920;p57"/>
          <p:cNvSpPr/>
          <p:nvPr/>
        </p:nvSpPr>
        <p:spPr>
          <a:xfrm>
            <a:off x="2887926" y="3012344"/>
            <a:ext cx="226903" cy="214766"/>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921" name="Google Shape;3921;p57"/>
          <p:cNvGrpSpPr/>
          <p:nvPr/>
        </p:nvGrpSpPr>
        <p:grpSpPr>
          <a:xfrm>
            <a:off x="3186385" y="3004428"/>
            <a:ext cx="198618" cy="230698"/>
            <a:chOff x="4492800" y="2027925"/>
            <a:chExt cx="414825" cy="481825"/>
          </a:xfrm>
        </p:grpSpPr>
        <p:sp>
          <p:nvSpPr>
            <p:cNvPr id="3922" name="Google Shape;3922;p5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3" name="Google Shape;3923;p5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4" name="Google Shape;3924;p57"/>
          <p:cNvGrpSpPr/>
          <p:nvPr/>
        </p:nvGrpSpPr>
        <p:grpSpPr>
          <a:xfrm>
            <a:off x="3457775" y="3004423"/>
            <a:ext cx="230662" cy="230710"/>
            <a:chOff x="5049725" y="2027900"/>
            <a:chExt cx="481750" cy="481850"/>
          </a:xfrm>
        </p:grpSpPr>
        <p:sp>
          <p:nvSpPr>
            <p:cNvPr id="3925" name="Google Shape;3925;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6" name="Google Shape;3926;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7" name="Google Shape;3927;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8" name="Google Shape;3928;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9" name="Google Shape;3929;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0" name="Google Shape;3930;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1" name="Google Shape;3931;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2" name="Google Shape;3932;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33" name="Google Shape;3933;p57"/>
          <p:cNvGrpSpPr/>
          <p:nvPr/>
        </p:nvGrpSpPr>
        <p:grpSpPr>
          <a:xfrm>
            <a:off x="3779828" y="3004482"/>
            <a:ext cx="149529" cy="230590"/>
            <a:chOff x="5726350" y="2028150"/>
            <a:chExt cx="312300" cy="481600"/>
          </a:xfrm>
        </p:grpSpPr>
        <p:sp>
          <p:nvSpPr>
            <p:cNvPr id="3934" name="Google Shape;3934;p5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5" name="Google Shape;3935;p5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6" name="Google Shape;3936;p5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37" name="Google Shape;3937;p57"/>
          <p:cNvGrpSpPr/>
          <p:nvPr/>
        </p:nvGrpSpPr>
        <p:grpSpPr>
          <a:xfrm>
            <a:off x="4024764" y="3006595"/>
            <a:ext cx="226365" cy="226365"/>
            <a:chOff x="6239925" y="2032450"/>
            <a:chExt cx="472775" cy="472775"/>
          </a:xfrm>
        </p:grpSpPr>
        <p:sp>
          <p:nvSpPr>
            <p:cNvPr id="3938" name="Google Shape;3938;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9" name="Google Shape;3939;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0" name="Google Shape;3940;p57"/>
          <p:cNvGrpSpPr/>
          <p:nvPr/>
        </p:nvGrpSpPr>
        <p:grpSpPr>
          <a:xfrm>
            <a:off x="4330172" y="2205605"/>
            <a:ext cx="227562" cy="126092"/>
            <a:chOff x="903075" y="2730000"/>
            <a:chExt cx="475275" cy="263350"/>
          </a:xfrm>
        </p:grpSpPr>
        <p:sp>
          <p:nvSpPr>
            <p:cNvPr id="3941" name="Google Shape;3941;p5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2" name="Google Shape;3942;p5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3" name="Google Shape;3943;p5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4" name="Google Shape;3944;p57"/>
          <p:cNvGrpSpPr/>
          <p:nvPr/>
        </p:nvGrpSpPr>
        <p:grpSpPr>
          <a:xfrm>
            <a:off x="1749075" y="3004428"/>
            <a:ext cx="230698" cy="230698"/>
            <a:chOff x="1492675" y="2027925"/>
            <a:chExt cx="481825" cy="481825"/>
          </a:xfrm>
        </p:grpSpPr>
        <p:sp>
          <p:nvSpPr>
            <p:cNvPr id="3945" name="Google Shape;3945;p5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6" name="Google Shape;3946;p5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7" name="Google Shape;3947;p5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8" name="Google Shape;3948;p5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9" name="Google Shape;3949;p5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50" name="Google Shape;3950;p57"/>
          <p:cNvGrpSpPr/>
          <p:nvPr/>
        </p:nvGrpSpPr>
        <p:grpSpPr>
          <a:xfrm>
            <a:off x="4623101" y="2153302"/>
            <a:ext cx="230698" cy="230698"/>
            <a:chOff x="1492675" y="2620775"/>
            <a:chExt cx="481825" cy="481825"/>
          </a:xfrm>
        </p:grpSpPr>
        <p:sp>
          <p:nvSpPr>
            <p:cNvPr id="3951" name="Google Shape;3951;p5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2" name="Google Shape;3952;p5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53" name="Google Shape;3953;p57"/>
          <p:cNvSpPr/>
          <p:nvPr/>
        </p:nvSpPr>
        <p:spPr>
          <a:xfrm>
            <a:off x="4895078" y="2153237"/>
            <a:ext cx="239711" cy="23069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954" name="Google Shape;3954;p57"/>
          <p:cNvGrpSpPr/>
          <p:nvPr/>
        </p:nvGrpSpPr>
        <p:grpSpPr>
          <a:xfrm>
            <a:off x="5183268" y="2164171"/>
            <a:ext cx="226843" cy="208960"/>
            <a:chOff x="2682350" y="2643425"/>
            <a:chExt cx="473775" cy="436425"/>
          </a:xfrm>
        </p:grpSpPr>
        <p:sp>
          <p:nvSpPr>
            <p:cNvPr id="3955" name="Google Shape;3955;p5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6" name="Google Shape;3956;p5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7" name="Google Shape;3957;p5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8" name="Google Shape;3958;p5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9" name="Google Shape;3959;p5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0" name="Google Shape;3960;p5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1" name="Google Shape;3961;p5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2" name="Google Shape;3962;p57"/>
          <p:cNvGrpSpPr/>
          <p:nvPr/>
        </p:nvGrpSpPr>
        <p:grpSpPr>
          <a:xfrm>
            <a:off x="5499808" y="2153302"/>
            <a:ext cx="162205" cy="230698"/>
            <a:chOff x="3342725" y="2620775"/>
            <a:chExt cx="338775" cy="481825"/>
          </a:xfrm>
        </p:grpSpPr>
        <p:sp>
          <p:nvSpPr>
            <p:cNvPr id="3963" name="Google Shape;3963;p5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4" name="Google Shape;3964;p5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5" name="Google Shape;3965;p5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6" name="Google Shape;3966;p57"/>
          <p:cNvGrpSpPr/>
          <p:nvPr/>
        </p:nvGrpSpPr>
        <p:grpSpPr>
          <a:xfrm>
            <a:off x="5767565" y="2153302"/>
            <a:ext cx="189246" cy="230698"/>
            <a:chOff x="3907325" y="2620775"/>
            <a:chExt cx="395250" cy="481825"/>
          </a:xfrm>
        </p:grpSpPr>
        <p:sp>
          <p:nvSpPr>
            <p:cNvPr id="3967" name="Google Shape;3967;p5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8" name="Google Shape;3968;p5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9" name="Google Shape;3969;p5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0" name="Google Shape;3970;p5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1" name="Google Shape;3971;p57"/>
          <p:cNvGrpSpPr/>
          <p:nvPr/>
        </p:nvGrpSpPr>
        <p:grpSpPr>
          <a:xfrm>
            <a:off x="6034939" y="2160514"/>
            <a:ext cx="230698" cy="216274"/>
            <a:chOff x="4456875" y="2635825"/>
            <a:chExt cx="481825" cy="451700"/>
          </a:xfrm>
        </p:grpSpPr>
        <p:sp>
          <p:nvSpPr>
            <p:cNvPr id="3972" name="Google Shape;3972;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3" name="Google Shape;3973;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4" name="Google Shape;3974;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5" name="Google Shape;3975;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6" name="Google Shape;3976;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7" name="Google Shape;3977;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8" name="Google Shape;3978;p57"/>
          <p:cNvGrpSpPr/>
          <p:nvPr/>
        </p:nvGrpSpPr>
        <p:grpSpPr>
          <a:xfrm>
            <a:off x="6323895" y="2160514"/>
            <a:ext cx="230698" cy="216274"/>
            <a:chOff x="5049725" y="2635825"/>
            <a:chExt cx="481825" cy="451700"/>
          </a:xfrm>
        </p:grpSpPr>
        <p:sp>
          <p:nvSpPr>
            <p:cNvPr id="3979" name="Google Shape;3979;p5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0" name="Google Shape;3980;p5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1" name="Google Shape;3981;p5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2" name="Google Shape;3982;p57"/>
          <p:cNvGrpSpPr/>
          <p:nvPr/>
        </p:nvGrpSpPr>
        <p:grpSpPr>
          <a:xfrm>
            <a:off x="6604855" y="2153601"/>
            <a:ext cx="230231" cy="230099"/>
            <a:chOff x="5643000" y="2621375"/>
            <a:chExt cx="480850" cy="480575"/>
          </a:xfrm>
        </p:grpSpPr>
        <p:sp>
          <p:nvSpPr>
            <p:cNvPr id="3983" name="Google Shape;3983;p5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4" name="Google Shape;3984;p5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5" name="Google Shape;3985;p5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6" name="Google Shape;3986;p5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7" name="Google Shape;3987;p5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8" name="Google Shape;3988;p5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9" name="Google Shape;3989;p5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90" name="Google Shape;3990;p57"/>
          <p:cNvGrpSpPr/>
          <p:nvPr/>
        </p:nvGrpSpPr>
        <p:grpSpPr>
          <a:xfrm>
            <a:off x="6890046" y="2153302"/>
            <a:ext cx="230770" cy="230698"/>
            <a:chOff x="6235250" y="2620775"/>
            <a:chExt cx="481975" cy="481825"/>
          </a:xfrm>
        </p:grpSpPr>
        <p:sp>
          <p:nvSpPr>
            <p:cNvPr id="3991" name="Google Shape;3991;p5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2" name="Google Shape;3992;p5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3" name="Google Shape;3993;p5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4" name="Google Shape;3994;p5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5" name="Google Shape;3995;p5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96" name="Google Shape;3996;p57"/>
          <p:cNvSpPr/>
          <p:nvPr/>
        </p:nvSpPr>
        <p:spPr>
          <a:xfrm>
            <a:off x="4326623" y="2448089"/>
            <a:ext cx="234624" cy="217806"/>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997" name="Google Shape;3997;p57"/>
          <p:cNvGrpSpPr/>
          <p:nvPr/>
        </p:nvGrpSpPr>
        <p:grpSpPr>
          <a:xfrm>
            <a:off x="4622474" y="2441724"/>
            <a:ext cx="231955" cy="230698"/>
            <a:chOff x="1535000" y="3223325"/>
            <a:chExt cx="484450" cy="481825"/>
          </a:xfrm>
        </p:grpSpPr>
        <p:sp>
          <p:nvSpPr>
            <p:cNvPr id="3998" name="Google Shape;3998;p5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9" name="Google Shape;3999;p5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0" name="Google Shape;4000;p5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1" name="Google Shape;4001;p57"/>
          <p:cNvGrpSpPr/>
          <p:nvPr/>
        </p:nvGrpSpPr>
        <p:grpSpPr>
          <a:xfrm>
            <a:off x="4899627" y="2465729"/>
            <a:ext cx="230698" cy="182686"/>
            <a:chOff x="2085525" y="3263750"/>
            <a:chExt cx="481825" cy="381550"/>
          </a:xfrm>
        </p:grpSpPr>
        <p:sp>
          <p:nvSpPr>
            <p:cNvPr id="4002" name="Google Shape;4002;p5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3" name="Google Shape;4003;p5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04" name="Google Shape;4004;p57"/>
          <p:cNvSpPr/>
          <p:nvPr/>
        </p:nvSpPr>
        <p:spPr>
          <a:xfrm>
            <a:off x="5181287" y="2487528"/>
            <a:ext cx="230698" cy="138924"/>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05" name="Google Shape;4005;p57"/>
          <p:cNvGrpSpPr/>
          <p:nvPr/>
        </p:nvGrpSpPr>
        <p:grpSpPr>
          <a:xfrm>
            <a:off x="5465239" y="2441717"/>
            <a:ext cx="231344" cy="230710"/>
            <a:chOff x="3270450" y="3213625"/>
            <a:chExt cx="483175" cy="481850"/>
          </a:xfrm>
        </p:grpSpPr>
        <p:sp>
          <p:nvSpPr>
            <p:cNvPr id="4006" name="Google Shape;4006;p5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7" name="Google Shape;4007;p5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8" name="Google Shape;4008;p57"/>
          <p:cNvGrpSpPr/>
          <p:nvPr/>
        </p:nvGrpSpPr>
        <p:grpSpPr>
          <a:xfrm>
            <a:off x="5804750" y="2441723"/>
            <a:ext cx="114876" cy="230698"/>
            <a:chOff x="3984950" y="3213600"/>
            <a:chExt cx="239925" cy="481825"/>
          </a:xfrm>
        </p:grpSpPr>
        <p:sp>
          <p:nvSpPr>
            <p:cNvPr id="4009" name="Google Shape;4009;p5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0" name="Google Shape;4010;p5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11" name="Google Shape;4011;p57"/>
          <p:cNvSpPr/>
          <p:nvPr/>
        </p:nvSpPr>
        <p:spPr>
          <a:xfrm>
            <a:off x="6034832" y="2441644"/>
            <a:ext cx="230734" cy="230698"/>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2" name="Google Shape;4012;p57"/>
          <p:cNvSpPr/>
          <p:nvPr/>
        </p:nvSpPr>
        <p:spPr>
          <a:xfrm>
            <a:off x="6323794" y="2455145"/>
            <a:ext cx="230698" cy="20369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13" name="Google Shape;4013;p57"/>
          <p:cNvGrpSpPr/>
          <p:nvPr/>
        </p:nvGrpSpPr>
        <p:grpSpPr>
          <a:xfrm>
            <a:off x="6599193" y="2461911"/>
            <a:ext cx="241555" cy="190323"/>
            <a:chOff x="5629975" y="3255775"/>
            <a:chExt cx="504500" cy="397500"/>
          </a:xfrm>
        </p:grpSpPr>
        <p:sp>
          <p:nvSpPr>
            <p:cNvPr id="4014" name="Google Shape;4014;p5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5" name="Google Shape;4015;p5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6" name="Google Shape;4016;p5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7" name="Google Shape;4017;p5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8" name="Google Shape;4018;p5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9" name="Google Shape;4019;p57"/>
          <p:cNvGrpSpPr/>
          <p:nvPr/>
        </p:nvGrpSpPr>
        <p:grpSpPr>
          <a:xfrm>
            <a:off x="6889741" y="2461983"/>
            <a:ext cx="231380" cy="190179"/>
            <a:chOff x="6234950" y="3255925"/>
            <a:chExt cx="483250" cy="397200"/>
          </a:xfrm>
        </p:grpSpPr>
        <p:sp>
          <p:nvSpPr>
            <p:cNvPr id="4020" name="Google Shape;4020;p5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1" name="Google Shape;4021;p5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2" name="Google Shape;4022;p5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3" name="Google Shape;4023;p5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4" name="Google Shape;4024;p5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5" name="Google Shape;4025;p5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6" name="Google Shape;4026;p57"/>
          <p:cNvGrpSpPr/>
          <p:nvPr/>
        </p:nvGrpSpPr>
        <p:grpSpPr>
          <a:xfrm>
            <a:off x="4335816" y="2723695"/>
            <a:ext cx="216274" cy="230698"/>
            <a:chOff x="914900" y="3806450"/>
            <a:chExt cx="451700" cy="481825"/>
          </a:xfrm>
        </p:grpSpPr>
        <p:sp>
          <p:nvSpPr>
            <p:cNvPr id="4027" name="Google Shape;4027;p5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8" name="Google Shape;4028;p5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9" name="Google Shape;4029;p5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0" name="Google Shape;4030;p5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1" name="Google Shape;4031;p5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2" name="Google Shape;4032;p57"/>
          <p:cNvGrpSpPr/>
          <p:nvPr/>
        </p:nvGrpSpPr>
        <p:grpSpPr>
          <a:xfrm>
            <a:off x="4620689" y="2723569"/>
            <a:ext cx="235522" cy="230949"/>
            <a:chOff x="1490050" y="3805975"/>
            <a:chExt cx="491900" cy="482350"/>
          </a:xfrm>
        </p:grpSpPr>
        <p:sp>
          <p:nvSpPr>
            <p:cNvPr id="4033" name="Google Shape;4033;p5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4" name="Google Shape;4034;p5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5" name="Google Shape;4035;p5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6" name="Google Shape;4036;p5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7" name="Google Shape;4037;p57"/>
          <p:cNvGrpSpPr/>
          <p:nvPr/>
        </p:nvGrpSpPr>
        <p:grpSpPr>
          <a:xfrm>
            <a:off x="4908927" y="2723695"/>
            <a:ext cx="212096" cy="230698"/>
            <a:chOff x="2104275" y="3806450"/>
            <a:chExt cx="442975" cy="481825"/>
          </a:xfrm>
        </p:grpSpPr>
        <p:sp>
          <p:nvSpPr>
            <p:cNvPr id="4038" name="Google Shape;4038;p5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9" name="Google Shape;4039;p5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0" name="Google Shape;4040;p57"/>
          <p:cNvGrpSpPr/>
          <p:nvPr/>
        </p:nvGrpSpPr>
        <p:grpSpPr>
          <a:xfrm>
            <a:off x="5196925" y="2723695"/>
            <a:ext cx="199528" cy="230698"/>
            <a:chOff x="2710875" y="3806450"/>
            <a:chExt cx="416725" cy="481825"/>
          </a:xfrm>
        </p:grpSpPr>
        <p:sp>
          <p:nvSpPr>
            <p:cNvPr id="4041" name="Google Shape;4041;p5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2" name="Google Shape;4042;p5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3" name="Google Shape;4043;p57"/>
          <p:cNvGrpSpPr/>
          <p:nvPr/>
        </p:nvGrpSpPr>
        <p:grpSpPr>
          <a:xfrm>
            <a:off x="5465562" y="2751196"/>
            <a:ext cx="230698" cy="175696"/>
            <a:chOff x="3271200" y="3863875"/>
            <a:chExt cx="481825" cy="366950"/>
          </a:xfrm>
        </p:grpSpPr>
        <p:sp>
          <p:nvSpPr>
            <p:cNvPr id="4044" name="Google Shape;4044;p5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5" name="Google Shape;4045;p5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6" name="Google Shape;4046;p57"/>
          <p:cNvGrpSpPr/>
          <p:nvPr/>
        </p:nvGrpSpPr>
        <p:grpSpPr>
          <a:xfrm>
            <a:off x="5761706" y="2723850"/>
            <a:ext cx="200964" cy="230387"/>
            <a:chOff x="3895050" y="3806775"/>
            <a:chExt cx="419725" cy="481175"/>
          </a:xfrm>
        </p:grpSpPr>
        <p:sp>
          <p:nvSpPr>
            <p:cNvPr id="4047" name="Google Shape;4047;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8" name="Google Shape;4048;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9" name="Google Shape;4049;p57"/>
          <p:cNvGrpSpPr/>
          <p:nvPr/>
        </p:nvGrpSpPr>
        <p:grpSpPr>
          <a:xfrm>
            <a:off x="6035945" y="2723701"/>
            <a:ext cx="228687" cy="230686"/>
            <a:chOff x="4464775" y="3806475"/>
            <a:chExt cx="477625" cy="481800"/>
          </a:xfrm>
        </p:grpSpPr>
        <p:sp>
          <p:nvSpPr>
            <p:cNvPr id="4050" name="Google Shape;4050;p5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1" name="Google Shape;4051;p5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2" name="Google Shape;4052;p5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3" name="Google Shape;4053;p5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4" name="Google Shape;4054;p5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5" name="Google Shape;4055;p5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56" name="Google Shape;4056;p57"/>
          <p:cNvGrpSpPr/>
          <p:nvPr/>
        </p:nvGrpSpPr>
        <p:grpSpPr>
          <a:xfrm>
            <a:off x="6323895" y="2723695"/>
            <a:ext cx="230698" cy="230698"/>
            <a:chOff x="5049725" y="3806450"/>
            <a:chExt cx="481825" cy="481825"/>
          </a:xfrm>
        </p:grpSpPr>
        <p:sp>
          <p:nvSpPr>
            <p:cNvPr id="4057" name="Google Shape;4057;p5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8" name="Google Shape;4058;p5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9" name="Google Shape;4059;p5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0" name="Google Shape;4060;p57"/>
          <p:cNvGrpSpPr/>
          <p:nvPr/>
        </p:nvGrpSpPr>
        <p:grpSpPr>
          <a:xfrm>
            <a:off x="6604621" y="2723695"/>
            <a:ext cx="230698" cy="230698"/>
            <a:chOff x="5651375" y="3806450"/>
            <a:chExt cx="481825" cy="481825"/>
          </a:xfrm>
        </p:grpSpPr>
        <p:sp>
          <p:nvSpPr>
            <p:cNvPr id="4061" name="Google Shape;4061;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2" name="Google Shape;4062;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3" name="Google Shape;4063;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4" name="Google Shape;4064;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5" name="Google Shape;4065;p57"/>
          <p:cNvGrpSpPr/>
          <p:nvPr/>
        </p:nvGrpSpPr>
        <p:grpSpPr>
          <a:xfrm>
            <a:off x="6903937" y="2725047"/>
            <a:ext cx="202987" cy="227993"/>
            <a:chOff x="6264300" y="3809300"/>
            <a:chExt cx="423950" cy="476175"/>
          </a:xfrm>
        </p:grpSpPr>
        <p:sp>
          <p:nvSpPr>
            <p:cNvPr id="4066" name="Google Shape;4066;p5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7" name="Google Shape;4067;p5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8" name="Google Shape;4068;p5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9" name="Google Shape;4069;p57"/>
          <p:cNvGrpSpPr/>
          <p:nvPr/>
        </p:nvGrpSpPr>
        <p:grpSpPr>
          <a:xfrm>
            <a:off x="4328155" y="3004481"/>
            <a:ext cx="231596" cy="230710"/>
            <a:chOff x="898875" y="4399275"/>
            <a:chExt cx="483700" cy="481850"/>
          </a:xfrm>
        </p:grpSpPr>
        <p:sp>
          <p:nvSpPr>
            <p:cNvPr id="4070" name="Google Shape;4070;p5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1" name="Google Shape;4071;p5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2" name="Google Shape;4072;p5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3" name="Google Shape;4073;p5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4" name="Google Shape;4074;p5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5" name="Google Shape;4075;p5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6" name="Google Shape;4076;p5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7" name="Google Shape;4077;p5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78" name="Google Shape;4078;p57"/>
          <p:cNvGrpSpPr/>
          <p:nvPr/>
        </p:nvGrpSpPr>
        <p:grpSpPr>
          <a:xfrm>
            <a:off x="4623101" y="3014853"/>
            <a:ext cx="230698" cy="209966"/>
            <a:chOff x="1492675" y="4420975"/>
            <a:chExt cx="481825" cy="438525"/>
          </a:xfrm>
        </p:grpSpPr>
        <p:sp>
          <p:nvSpPr>
            <p:cNvPr id="4079" name="Google Shape;4079;p5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0" name="Google Shape;4080;p5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1" name="Google Shape;4081;p5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2" name="Google Shape;4082;p5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3" name="Google Shape;4083;p5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84" name="Google Shape;4084;p57"/>
          <p:cNvGrpSpPr/>
          <p:nvPr/>
        </p:nvGrpSpPr>
        <p:grpSpPr>
          <a:xfrm>
            <a:off x="4898495" y="3004942"/>
            <a:ext cx="232960" cy="229788"/>
            <a:chOff x="2084100" y="4400250"/>
            <a:chExt cx="486550" cy="479925"/>
          </a:xfrm>
        </p:grpSpPr>
        <p:sp>
          <p:nvSpPr>
            <p:cNvPr id="4085" name="Google Shape;4085;p5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6" name="Google Shape;4086;p5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7" name="Google Shape;4087;p5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8" name="Google Shape;4088;p5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9" name="Google Shape;4089;p5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0" name="Google Shape;4090;p5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1" name="Google Shape;4091;p57"/>
          <p:cNvGrpSpPr/>
          <p:nvPr/>
        </p:nvGrpSpPr>
        <p:grpSpPr>
          <a:xfrm>
            <a:off x="5195310" y="3004499"/>
            <a:ext cx="202760" cy="230674"/>
            <a:chOff x="2707950" y="4399325"/>
            <a:chExt cx="423475" cy="481775"/>
          </a:xfrm>
        </p:grpSpPr>
        <p:sp>
          <p:nvSpPr>
            <p:cNvPr id="4092" name="Google Shape;4092;p5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3" name="Google Shape;4093;p5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4" name="Google Shape;4094;p5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5" name="Google Shape;4095;p5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6" name="Google Shape;4096;p5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7" name="Google Shape;4097;p5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8" name="Google Shape;4098;p5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9" name="Google Shape;4099;p5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0" name="Google Shape;4100;p5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1" name="Google Shape;4101;p5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2" name="Google Shape;4102;p5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3" name="Google Shape;4103;p5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04" name="Google Shape;4104;p57"/>
          <p:cNvGrpSpPr/>
          <p:nvPr/>
        </p:nvGrpSpPr>
        <p:grpSpPr>
          <a:xfrm>
            <a:off x="5487390" y="3004481"/>
            <a:ext cx="187043" cy="230710"/>
            <a:chOff x="3330525" y="4399275"/>
            <a:chExt cx="390650" cy="481850"/>
          </a:xfrm>
        </p:grpSpPr>
        <p:sp>
          <p:nvSpPr>
            <p:cNvPr id="4105" name="Google Shape;4105;p5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6" name="Google Shape;4106;p5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7" name="Google Shape;4107;p5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8" name="Google Shape;4108;p5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9" name="Google Shape;4109;p5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0" name="Google Shape;4110;p5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1" name="Google Shape;4111;p5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2" name="Google Shape;4112;p57"/>
          <p:cNvGrpSpPr/>
          <p:nvPr/>
        </p:nvGrpSpPr>
        <p:grpSpPr>
          <a:xfrm>
            <a:off x="5776076" y="3004487"/>
            <a:ext cx="172224" cy="230698"/>
            <a:chOff x="3938800" y="4399275"/>
            <a:chExt cx="359700" cy="481825"/>
          </a:xfrm>
        </p:grpSpPr>
        <p:sp>
          <p:nvSpPr>
            <p:cNvPr id="4113" name="Google Shape;4113;p5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4" name="Google Shape;4114;p5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5" name="Google Shape;4115;p5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6" name="Google Shape;4116;p5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7" name="Google Shape;4117;p5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8" name="Google Shape;4118;p57"/>
          <p:cNvGrpSpPr/>
          <p:nvPr/>
        </p:nvGrpSpPr>
        <p:grpSpPr>
          <a:xfrm>
            <a:off x="6096214" y="3004487"/>
            <a:ext cx="108149" cy="230698"/>
            <a:chOff x="4584850" y="4399275"/>
            <a:chExt cx="225875" cy="481825"/>
          </a:xfrm>
        </p:grpSpPr>
        <p:sp>
          <p:nvSpPr>
            <p:cNvPr id="4119" name="Google Shape;4119;p5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0" name="Google Shape;4120;p5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21" name="Google Shape;4121;p57"/>
          <p:cNvSpPr/>
          <p:nvPr/>
        </p:nvSpPr>
        <p:spPr>
          <a:xfrm>
            <a:off x="6312567" y="3004426"/>
            <a:ext cx="253154" cy="23060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22" name="Google Shape;4122;p57"/>
          <p:cNvGrpSpPr/>
          <p:nvPr/>
        </p:nvGrpSpPr>
        <p:grpSpPr>
          <a:xfrm>
            <a:off x="6604621" y="3004487"/>
            <a:ext cx="230698" cy="230698"/>
            <a:chOff x="5642550" y="4399275"/>
            <a:chExt cx="481825" cy="481825"/>
          </a:xfrm>
        </p:grpSpPr>
        <p:sp>
          <p:nvSpPr>
            <p:cNvPr id="4123" name="Google Shape;4123;p5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4" name="Google Shape;4124;p5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5" name="Google Shape;4125;p57"/>
          <p:cNvGrpSpPr/>
          <p:nvPr/>
        </p:nvGrpSpPr>
        <p:grpSpPr>
          <a:xfrm>
            <a:off x="6881900" y="3012585"/>
            <a:ext cx="247061" cy="214502"/>
            <a:chOff x="6218300" y="4416175"/>
            <a:chExt cx="516000" cy="448000"/>
          </a:xfrm>
        </p:grpSpPr>
        <p:sp>
          <p:nvSpPr>
            <p:cNvPr id="4126" name="Google Shape;4126;p5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7" name="Google Shape;4127;p5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8" name="Google Shape;4128;p5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9" name="Google Shape;4129;p57"/>
          <p:cNvGrpSpPr/>
          <p:nvPr/>
        </p:nvGrpSpPr>
        <p:grpSpPr>
          <a:xfrm>
            <a:off x="7161095" y="2153361"/>
            <a:ext cx="230698" cy="230698"/>
            <a:chOff x="899850" y="4992125"/>
            <a:chExt cx="481825" cy="481825"/>
          </a:xfrm>
        </p:grpSpPr>
        <p:sp>
          <p:nvSpPr>
            <p:cNvPr id="4130" name="Google Shape;4130;p5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1" name="Google Shape;4131;p5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2" name="Google Shape;4132;p5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33" name="Google Shape;4133;p57"/>
          <p:cNvGrpSpPr/>
          <p:nvPr/>
        </p:nvGrpSpPr>
        <p:grpSpPr>
          <a:xfrm>
            <a:off x="7161106" y="2441767"/>
            <a:ext cx="230698" cy="230698"/>
            <a:chOff x="1492675" y="4992125"/>
            <a:chExt cx="481825" cy="481825"/>
          </a:xfrm>
        </p:grpSpPr>
        <p:sp>
          <p:nvSpPr>
            <p:cNvPr id="4134" name="Google Shape;4134;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5" name="Google Shape;4135;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36" name="Google Shape;4136;p57"/>
          <p:cNvGrpSpPr/>
          <p:nvPr/>
        </p:nvGrpSpPr>
        <p:grpSpPr>
          <a:xfrm>
            <a:off x="7161118" y="2723724"/>
            <a:ext cx="230698" cy="230698"/>
            <a:chOff x="2085525" y="4992125"/>
            <a:chExt cx="481825" cy="481825"/>
          </a:xfrm>
        </p:grpSpPr>
        <p:sp>
          <p:nvSpPr>
            <p:cNvPr id="4137" name="Google Shape;4137;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8" name="Google Shape;4138;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39" name="Google Shape;4139;p57"/>
          <p:cNvGrpSpPr/>
          <p:nvPr/>
        </p:nvGrpSpPr>
        <p:grpSpPr>
          <a:xfrm>
            <a:off x="7449623" y="2153361"/>
            <a:ext cx="230698" cy="230698"/>
            <a:chOff x="2678350" y="4992125"/>
            <a:chExt cx="481825" cy="481825"/>
          </a:xfrm>
        </p:grpSpPr>
        <p:sp>
          <p:nvSpPr>
            <p:cNvPr id="4140" name="Google Shape;4140;p5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1" name="Google Shape;4141;p5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2" name="Google Shape;4142;p5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3" name="Google Shape;4143;p57"/>
          <p:cNvGrpSpPr/>
          <p:nvPr/>
        </p:nvGrpSpPr>
        <p:grpSpPr>
          <a:xfrm>
            <a:off x="7161142" y="3004502"/>
            <a:ext cx="230698" cy="230698"/>
            <a:chOff x="3271200" y="4992125"/>
            <a:chExt cx="481825" cy="481825"/>
          </a:xfrm>
        </p:grpSpPr>
        <p:sp>
          <p:nvSpPr>
            <p:cNvPr id="4144" name="Google Shape;4144;p5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5" name="Google Shape;4145;p5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6" name="Google Shape;4146;p5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7" name="Google Shape;4147;p57"/>
          <p:cNvGrpSpPr/>
          <p:nvPr/>
        </p:nvGrpSpPr>
        <p:grpSpPr>
          <a:xfrm>
            <a:off x="7449593" y="2442468"/>
            <a:ext cx="230806" cy="229297"/>
            <a:chOff x="3863900" y="4993625"/>
            <a:chExt cx="482050" cy="478900"/>
          </a:xfrm>
        </p:grpSpPr>
        <p:sp>
          <p:nvSpPr>
            <p:cNvPr id="4148" name="Google Shape;4148;p5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9" name="Google Shape;4149;p5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0" name="Google Shape;4150;p5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1" name="Google Shape;4151;p5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52" name="Google Shape;4152;p57"/>
          <p:cNvGrpSpPr/>
          <p:nvPr/>
        </p:nvGrpSpPr>
        <p:grpSpPr>
          <a:xfrm>
            <a:off x="7449605" y="2724424"/>
            <a:ext cx="230806" cy="229297"/>
            <a:chOff x="4456725" y="4993625"/>
            <a:chExt cx="482050" cy="478900"/>
          </a:xfrm>
        </p:grpSpPr>
        <p:sp>
          <p:nvSpPr>
            <p:cNvPr id="4153" name="Google Shape;4153;p5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4" name="Google Shape;4154;p5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5" name="Google Shape;4155;p5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6" name="Google Shape;4156;p5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57" name="Google Shape;4157;p57"/>
          <p:cNvGrpSpPr/>
          <p:nvPr/>
        </p:nvGrpSpPr>
        <p:grpSpPr>
          <a:xfrm>
            <a:off x="7449617" y="3005196"/>
            <a:ext cx="230806" cy="229309"/>
            <a:chOff x="5049575" y="4993600"/>
            <a:chExt cx="482050" cy="478925"/>
          </a:xfrm>
        </p:grpSpPr>
        <p:sp>
          <p:nvSpPr>
            <p:cNvPr id="4158" name="Google Shape;4158;p5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9" name="Google Shape;4159;p5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0" name="Google Shape;4160;p5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1" name="Google Shape;4161;p5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2" name="Google Shape;4162;p57"/>
          <p:cNvGrpSpPr/>
          <p:nvPr/>
        </p:nvGrpSpPr>
        <p:grpSpPr>
          <a:xfrm>
            <a:off x="1464620" y="3389882"/>
            <a:ext cx="231320" cy="203310"/>
            <a:chOff x="892750" y="267400"/>
            <a:chExt cx="483125" cy="424625"/>
          </a:xfrm>
        </p:grpSpPr>
        <p:sp>
          <p:nvSpPr>
            <p:cNvPr id="4163" name="Google Shape;4163;p57"/>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4" name="Google Shape;4164;p57"/>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5" name="Google Shape;4165;p57"/>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6" name="Google Shape;4166;p57"/>
          <p:cNvGrpSpPr/>
          <p:nvPr/>
        </p:nvGrpSpPr>
        <p:grpSpPr>
          <a:xfrm>
            <a:off x="1762763" y="3375865"/>
            <a:ext cx="203322" cy="231344"/>
            <a:chOff x="1516475" y="238075"/>
            <a:chExt cx="424650" cy="483175"/>
          </a:xfrm>
        </p:grpSpPr>
        <p:sp>
          <p:nvSpPr>
            <p:cNvPr id="4167" name="Google Shape;4167;p57"/>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8" name="Google Shape;4168;p57"/>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9" name="Google Shape;4169;p57"/>
          <p:cNvGrpSpPr/>
          <p:nvPr/>
        </p:nvGrpSpPr>
        <p:grpSpPr>
          <a:xfrm>
            <a:off x="2030071" y="3430538"/>
            <a:ext cx="232218" cy="121998"/>
            <a:chOff x="2080675" y="352325"/>
            <a:chExt cx="485000" cy="254800"/>
          </a:xfrm>
        </p:grpSpPr>
        <p:sp>
          <p:nvSpPr>
            <p:cNvPr id="4170" name="Google Shape;4170;p57"/>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1" name="Google Shape;4171;p57"/>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2" name="Google Shape;4172;p57"/>
          <p:cNvGrpSpPr/>
          <p:nvPr/>
        </p:nvGrpSpPr>
        <p:grpSpPr>
          <a:xfrm>
            <a:off x="2335521" y="3375877"/>
            <a:ext cx="203322" cy="231320"/>
            <a:chOff x="2705375" y="238125"/>
            <a:chExt cx="424650" cy="483125"/>
          </a:xfrm>
        </p:grpSpPr>
        <p:sp>
          <p:nvSpPr>
            <p:cNvPr id="4173" name="Google Shape;4173;p57"/>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4" name="Google Shape;4174;p57"/>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5" name="Google Shape;4175;p57"/>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6" name="Google Shape;4176;p57"/>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7" name="Google Shape;4177;p57"/>
          <p:cNvGrpSpPr/>
          <p:nvPr/>
        </p:nvGrpSpPr>
        <p:grpSpPr>
          <a:xfrm>
            <a:off x="2618504" y="3376093"/>
            <a:ext cx="204795" cy="230889"/>
            <a:chOff x="3299850" y="238575"/>
            <a:chExt cx="427725" cy="482225"/>
          </a:xfrm>
        </p:grpSpPr>
        <p:sp>
          <p:nvSpPr>
            <p:cNvPr id="4178" name="Google Shape;4178;p57"/>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9" name="Google Shape;4179;p57"/>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0" name="Google Shape;4180;p57"/>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1" name="Google Shape;4181;p57"/>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2" name="Google Shape;4182;p57"/>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83" name="Google Shape;4183;p57"/>
          <p:cNvGrpSpPr/>
          <p:nvPr/>
        </p:nvGrpSpPr>
        <p:grpSpPr>
          <a:xfrm>
            <a:off x="2881617" y="3375877"/>
            <a:ext cx="239675" cy="231320"/>
            <a:chOff x="3857225" y="238125"/>
            <a:chExt cx="500575" cy="483125"/>
          </a:xfrm>
        </p:grpSpPr>
        <p:sp>
          <p:nvSpPr>
            <p:cNvPr id="4184" name="Google Shape;4184;p57"/>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5" name="Google Shape;4185;p57"/>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6" name="Google Shape;4186;p57"/>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7" name="Google Shape;4187;p57"/>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8" name="Google Shape;4188;p57"/>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9" name="Google Shape;4189;p57"/>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0" name="Google Shape;4190;p57"/>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91" name="Google Shape;4191;p57"/>
          <p:cNvSpPr/>
          <p:nvPr/>
        </p:nvSpPr>
        <p:spPr>
          <a:xfrm>
            <a:off x="3165768" y="3375889"/>
            <a:ext cx="239675" cy="231284"/>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92" name="Google Shape;4192;p57"/>
          <p:cNvGrpSpPr/>
          <p:nvPr/>
        </p:nvGrpSpPr>
        <p:grpSpPr>
          <a:xfrm>
            <a:off x="3457440" y="3375895"/>
            <a:ext cx="231332" cy="231284"/>
            <a:chOff x="5053900" y="238200"/>
            <a:chExt cx="483150" cy="483050"/>
          </a:xfrm>
        </p:grpSpPr>
        <p:sp>
          <p:nvSpPr>
            <p:cNvPr id="4193" name="Google Shape;4193;p57"/>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4" name="Google Shape;4194;p57"/>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5" name="Google Shape;4195;p57"/>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6" name="Google Shape;4196;p57"/>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97" name="Google Shape;4197;p57"/>
          <p:cNvGrpSpPr/>
          <p:nvPr/>
        </p:nvGrpSpPr>
        <p:grpSpPr>
          <a:xfrm>
            <a:off x="3738932" y="3375877"/>
            <a:ext cx="231320" cy="231320"/>
            <a:chOff x="5648375" y="238125"/>
            <a:chExt cx="483125" cy="483125"/>
          </a:xfrm>
        </p:grpSpPr>
        <p:sp>
          <p:nvSpPr>
            <p:cNvPr id="4198" name="Google Shape;4198;p57"/>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9" name="Google Shape;4199;p57"/>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0" name="Google Shape;4200;p57"/>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1" name="Google Shape;4201;p57"/>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2" name="Google Shape;4202;p57"/>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3" name="Google Shape;4203;p57"/>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4" name="Google Shape;4204;p57"/>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5" name="Google Shape;4205;p57"/>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6" name="Google Shape;4206;p57"/>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7" name="Google Shape;4207;p57"/>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08" name="Google Shape;4208;p57"/>
          <p:cNvGrpSpPr/>
          <p:nvPr/>
        </p:nvGrpSpPr>
        <p:grpSpPr>
          <a:xfrm>
            <a:off x="4022286" y="3375877"/>
            <a:ext cx="231320" cy="231320"/>
            <a:chOff x="6242825" y="238125"/>
            <a:chExt cx="483125" cy="483125"/>
          </a:xfrm>
        </p:grpSpPr>
        <p:sp>
          <p:nvSpPr>
            <p:cNvPr id="4209" name="Google Shape;4209;p57"/>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0" name="Google Shape;4210;p57"/>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1" name="Google Shape;4211;p57"/>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2" name="Google Shape;4212;p57"/>
          <p:cNvGrpSpPr/>
          <p:nvPr/>
        </p:nvGrpSpPr>
        <p:grpSpPr>
          <a:xfrm>
            <a:off x="1463465" y="3675236"/>
            <a:ext cx="233630" cy="203287"/>
            <a:chOff x="889275" y="861850"/>
            <a:chExt cx="487950" cy="424575"/>
          </a:xfrm>
        </p:grpSpPr>
        <p:sp>
          <p:nvSpPr>
            <p:cNvPr id="4213" name="Google Shape;4213;p57"/>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4" name="Google Shape;4214;p57"/>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5" name="Google Shape;4215;p57"/>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6" name="Google Shape;4216;p57"/>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17" name="Google Shape;4217;p57"/>
          <p:cNvSpPr/>
          <p:nvPr/>
        </p:nvSpPr>
        <p:spPr>
          <a:xfrm>
            <a:off x="1761380" y="3661187"/>
            <a:ext cx="206028" cy="23134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8" name="Google Shape;4218;p57"/>
          <p:cNvSpPr/>
          <p:nvPr/>
        </p:nvSpPr>
        <p:spPr>
          <a:xfrm>
            <a:off x="2030024" y="3661187"/>
            <a:ext cx="232230" cy="23134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19" name="Google Shape;4219;p57"/>
          <p:cNvGrpSpPr/>
          <p:nvPr/>
        </p:nvGrpSpPr>
        <p:grpSpPr>
          <a:xfrm>
            <a:off x="2321523" y="3661220"/>
            <a:ext cx="231320" cy="231320"/>
            <a:chOff x="2676100" y="832575"/>
            <a:chExt cx="483125" cy="483125"/>
          </a:xfrm>
        </p:grpSpPr>
        <p:sp>
          <p:nvSpPr>
            <p:cNvPr id="4220" name="Google Shape;4220;p57"/>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1" name="Google Shape;4221;p57"/>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2" name="Google Shape;4222;p57"/>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3" name="Google Shape;4223;p57"/>
          <p:cNvGrpSpPr/>
          <p:nvPr/>
        </p:nvGrpSpPr>
        <p:grpSpPr>
          <a:xfrm>
            <a:off x="2601351" y="3661220"/>
            <a:ext cx="239101" cy="231320"/>
            <a:chOff x="3270550" y="832575"/>
            <a:chExt cx="499375" cy="483125"/>
          </a:xfrm>
        </p:grpSpPr>
        <p:sp>
          <p:nvSpPr>
            <p:cNvPr id="4224" name="Google Shape;4224;p57"/>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5" name="Google Shape;4225;p57"/>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6" name="Google Shape;4226;p57"/>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7" name="Google Shape;4227;p57"/>
          <p:cNvGrpSpPr/>
          <p:nvPr/>
        </p:nvGrpSpPr>
        <p:grpSpPr>
          <a:xfrm>
            <a:off x="2885789" y="3668450"/>
            <a:ext cx="231332" cy="216860"/>
            <a:chOff x="3865000" y="847675"/>
            <a:chExt cx="483150" cy="452925"/>
          </a:xfrm>
        </p:grpSpPr>
        <p:sp>
          <p:nvSpPr>
            <p:cNvPr id="4228" name="Google Shape;4228;p57"/>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9" name="Google Shape;4229;p57"/>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0" name="Google Shape;4230;p57"/>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1" name="Google Shape;4231;p57"/>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2" name="Google Shape;4232;p57"/>
          <p:cNvGrpSpPr/>
          <p:nvPr/>
        </p:nvGrpSpPr>
        <p:grpSpPr>
          <a:xfrm>
            <a:off x="3168460" y="3675195"/>
            <a:ext cx="234468" cy="203370"/>
            <a:chOff x="4452900" y="861750"/>
            <a:chExt cx="489700" cy="424750"/>
          </a:xfrm>
        </p:grpSpPr>
        <p:sp>
          <p:nvSpPr>
            <p:cNvPr id="4233" name="Google Shape;4233;p57"/>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4" name="Google Shape;4234;p57"/>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5" name="Google Shape;4235;p57"/>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6" name="Google Shape;4236;p57"/>
          <p:cNvGrpSpPr/>
          <p:nvPr/>
        </p:nvGrpSpPr>
        <p:grpSpPr>
          <a:xfrm>
            <a:off x="3452185" y="3661226"/>
            <a:ext cx="241842" cy="231308"/>
            <a:chOff x="5049750" y="832600"/>
            <a:chExt cx="505100" cy="483100"/>
          </a:xfrm>
        </p:grpSpPr>
        <p:sp>
          <p:nvSpPr>
            <p:cNvPr id="4237" name="Google Shape;4237;p57"/>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8" name="Google Shape;4238;p57"/>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39" name="Google Shape;4239;p57"/>
          <p:cNvSpPr/>
          <p:nvPr/>
        </p:nvSpPr>
        <p:spPr>
          <a:xfrm>
            <a:off x="3738299" y="3677950"/>
            <a:ext cx="232362" cy="197816"/>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40" name="Google Shape;4240;p57"/>
          <p:cNvGrpSpPr/>
          <p:nvPr/>
        </p:nvGrpSpPr>
        <p:grpSpPr>
          <a:xfrm>
            <a:off x="4036285" y="3661220"/>
            <a:ext cx="203322" cy="231320"/>
            <a:chOff x="6272100" y="832575"/>
            <a:chExt cx="424650" cy="483125"/>
          </a:xfrm>
        </p:grpSpPr>
        <p:sp>
          <p:nvSpPr>
            <p:cNvPr id="4241" name="Google Shape;4241;p57"/>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2" name="Google Shape;4242;p57"/>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3" name="Google Shape;4243;p57"/>
          <p:cNvGrpSpPr/>
          <p:nvPr/>
        </p:nvGrpSpPr>
        <p:grpSpPr>
          <a:xfrm>
            <a:off x="1464602" y="3946180"/>
            <a:ext cx="231356" cy="231332"/>
            <a:chOff x="893650" y="1428000"/>
            <a:chExt cx="483200" cy="483150"/>
          </a:xfrm>
        </p:grpSpPr>
        <p:sp>
          <p:nvSpPr>
            <p:cNvPr id="4244" name="Google Shape;4244;p57"/>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5" name="Google Shape;4245;p57"/>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6" name="Google Shape;4246;p57"/>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7" name="Google Shape;4247;p57"/>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48" name="Google Shape;4248;p57"/>
          <p:cNvSpPr/>
          <p:nvPr/>
        </p:nvSpPr>
        <p:spPr>
          <a:xfrm>
            <a:off x="1748734" y="3987259"/>
            <a:ext cx="231320" cy="149098"/>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9" name="Google Shape;4249;p57"/>
          <p:cNvSpPr/>
          <p:nvPr/>
        </p:nvSpPr>
        <p:spPr>
          <a:xfrm>
            <a:off x="2025906" y="3946162"/>
            <a:ext cx="240465" cy="231296"/>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50" name="Google Shape;4250;p57"/>
          <p:cNvGrpSpPr/>
          <p:nvPr/>
        </p:nvGrpSpPr>
        <p:grpSpPr>
          <a:xfrm>
            <a:off x="2317219" y="3960233"/>
            <a:ext cx="239927" cy="203227"/>
            <a:chOff x="2676100" y="1456375"/>
            <a:chExt cx="501100" cy="424450"/>
          </a:xfrm>
        </p:grpSpPr>
        <p:sp>
          <p:nvSpPr>
            <p:cNvPr id="4251" name="Google Shape;4251;p57"/>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2" name="Google Shape;4252;p57"/>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3" name="Google Shape;4253;p57"/>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4" name="Google Shape;4254;p57"/>
          <p:cNvGrpSpPr/>
          <p:nvPr/>
        </p:nvGrpSpPr>
        <p:grpSpPr>
          <a:xfrm>
            <a:off x="2605224" y="3946186"/>
            <a:ext cx="231356" cy="231320"/>
            <a:chOff x="3270475" y="1427025"/>
            <a:chExt cx="483200" cy="483125"/>
          </a:xfrm>
        </p:grpSpPr>
        <p:sp>
          <p:nvSpPr>
            <p:cNvPr id="4255" name="Google Shape;4255;p57"/>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6" name="Google Shape;4256;p57"/>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7" name="Google Shape;4257;p57"/>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8" name="Google Shape;4258;p57"/>
          <p:cNvGrpSpPr/>
          <p:nvPr/>
        </p:nvGrpSpPr>
        <p:grpSpPr>
          <a:xfrm>
            <a:off x="2884651" y="3946168"/>
            <a:ext cx="233607" cy="231356"/>
            <a:chOff x="3860250" y="1427025"/>
            <a:chExt cx="487900" cy="483200"/>
          </a:xfrm>
        </p:grpSpPr>
        <p:sp>
          <p:nvSpPr>
            <p:cNvPr id="4259" name="Google Shape;4259;p57"/>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0" name="Google Shape;4260;p57"/>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1" name="Google Shape;4261;p57"/>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62" name="Google Shape;4262;p57"/>
          <p:cNvSpPr/>
          <p:nvPr/>
        </p:nvSpPr>
        <p:spPr>
          <a:xfrm>
            <a:off x="3169921" y="3946150"/>
            <a:ext cx="231368" cy="23132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3" name="Google Shape;4263;p57"/>
          <p:cNvSpPr/>
          <p:nvPr/>
        </p:nvSpPr>
        <p:spPr>
          <a:xfrm>
            <a:off x="3456202" y="3946144"/>
            <a:ext cx="233607" cy="231332"/>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64" name="Google Shape;4264;p57"/>
          <p:cNvGrpSpPr/>
          <p:nvPr/>
        </p:nvGrpSpPr>
        <p:grpSpPr>
          <a:xfrm>
            <a:off x="3738914" y="3946186"/>
            <a:ext cx="231356" cy="231320"/>
            <a:chOff x="5648375" y="1427025"/>
            <a:chExt cx="483200" cy="483125"/>
          </a:xfrm>
        </p:grpSpPr>
        <p:sp>
          <p:nvSpPr>
            <p:cNvPr id="4265" name="Google Shape;4265;p57"/>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6" name="Google Shape;4266;p57"/>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7" name="Google Shape;4267;p57"/>
          <p:cNvGrpSpPr/>
          <p:nvPr/>
        </p:nvGrpSpPr>
        <p:grpSpPr>
          <a:xfrm>
            <a:off x="4020772" y="3946174"/>
            <a:ext cx="234349" cy="231344"/>
            <a:chOff x="6238300" y="1426975"/>
            <a:chExt cx="489450" cy="483175"/>
          </a:xfrm>
        </p:grpSpPr>
        <p:sp>
          <p:nvSpPr>
            <p:cNvPr id="4268" name="Google Shape;4268;p57"/>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9" name="Google Shape;4269;p57"/>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0" name="Google Shape;4270;p57"/>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71" name="Google Shape;4271;p57"/>
          <p:cNvSpPr/>
          <p:nvPr/>
        </p:nvSpPr>
        <p:spPr>
          <a:xfrm>
            <a:off x="1477990" y="4231551"/>
            <a:ext cx="204543" cy="230339"/>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72" name="Google Shape;4272;p57"/>
          <p:cNvGrpSpPr/>
          <p:nvPr/>
        </p:nvGrpSpPr>
        <p:grpSpPr>
          <a:xfrm>
            <a:off x="1748764" y="4231105"/>
            <a:ext cx="231320" cy="231332"/>
            <a:chOff x="1487200" y="2021475"/>
            <a:chExt cx="483125" cy="483150"/>
          </a:xfrm>
        </p:grpSpPr>
        <p:sp>
          <p:nvSpPr>
            <p:cNvPr id="4273" name="Google Shape;4273;p57"/>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4" name="Google Shape;4274;p57"/>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5" name="Google Shape;4275;p57"/>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6" name="Google Shape;4276;p57"/>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7" name="Google Shape;4277;p57"/>
          <p:cNvGrpSpPr/>
          <p:nvPr/>
        </p:nvGrpSpPr>
        <p:grpSpPr>
          <a:xfrm>
            <a:off x="2030520" y="4245116"/>
            <a:ext cx="231320" cy="203310"/>
            <a:chOff x="2081650" y="2050750"/>
            <a:chExt cx="483125" cy="424625"/>
          </a:xfrm>
        </p:grpSpPr>
        <p:sp>
          <p:nvSpPr>
            <p:cNvPr id="4278" name="Google Shape;4278;p57"/>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9" name="Google Shape;4279;p57"/>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0" name="Google Shape;4280;p57"/>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1" name="Google Shape;4281;p57"/>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2" name="Google Shape;4282;p57"/>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3" name="Google Shape;4283;p57"/>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4" name="Google Shape;4284;p57"/>
          <p:cNvGrpSpPr/>
          <p:nvPr/>
        </p:nvGrpSpPr>
        <p:grpSpPr>
          <a:xfrm>
            <a:off x="2321523" y="4260976"/>
            <a:ext cx="231320" cy="171590"/>
            <a:chOff x="2676100" y="2083800"/>
            <a:chExt cx="483125" cy="358375"/>
          </a:xfrm>
        </p:grpSpPr>
        <p:sp>
          <p:nvSpPr>
            <p:cNvPr id="4285" name="Google Shape;4285;p57"/>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6" name="Google Shape;4286;p57"/>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7" name="Google Shape;4287;p57"/>
          <p:cNvGrpSpPr/>
          <p:nvPr/>
        </p:nvGrpSpPr>
        <p:grpSpPr>
          <a:xfrm>
            <a:off x="2610879" y="4237886"/>
            <a:ext cx="220045" cy="217770"/>
            <a:chOff x="3282325" y="2035675"/>
            <a:chExt cx="459575" cy="454825"/>
          </a:xfrm>
        </p:grpSpPr>
        <p:sp>
          <p:nvSpPr>
            <p:cNvPr id="4288" name="Google Shape;4288;p57"/>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9" name="Google Shape;4289;p57"/>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0" name="Google Shape;4290;p57"/>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1" name="Google Shape;4291;p57"/>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92" name="Google Shape;4292;p57"/>
          <p:cNvSpPr/>
          <p:nvPr/>
        </p:nvSpPr>
        <p:spPr>
          <a:xfrm>
            <a:off x="2889027" y="4239044"/>
            <a:ext cx="224701" cy="215352"/>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3" name="Google Shape;4293;p57"/>
          <p:cNvSpPr/>
          <p:nvPr/>
        </p:nvSpPr>
        <p:spPr>
          <a:xfrm>
            <a:off x="3183513" y="4231055"/>
            <a:ext cx="204184" cy="231332"/>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94" name="Google Shape;4294;p57"/>
          <p:cNvGrpSpPr/>
          <p:nvPr/>
        </p:nvGrpSpPr>
        <p:grpSpPr>
          <a:xfrm>
            <a:off x="3457296" y="4231111"/>
            <a:ext cx="231619" cy="231320"/>
            <a:chOff x="5053900" y="2021500"/>
            <a:chExt cx="483750" cy="483125"/>
          </a:xfrm>
        </p:grpSpPr>
        <p:sp>
          <p:nvSpPr>
            <p:cNvPr id="4295" name="Google Shape;4295;p57"/>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6" name="Google Shape;4296;p57"/>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7" name="Google Shape;4297;p57"/>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8" name="Google Shape;4298;p57"/>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9" name="Google Shape;4299;p57"/>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0" name="Google Shape;4300;p57"/>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1" name="Google Shape;4301;p57"/>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2" name="Google Shape;4302;p57"/>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03" name="Google Shape;4303;p57"/>
          <p:cNvSpPr/>
          <p:nvPr/>
        </p:nvSpPr>
        <p:spPr>
          <a:xfrm>
            <a:off x="3779510" y="423112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04" name="Google Shape;4304;p57"/>
          <p:cNvGrpSpPr/>
          <p:nvPr/>
        </p:nvGrpSpPr>
        <p:grpSpPr>
          <a:xfrm>
            <a:off x="4018378" y="4233265"/>
            <a:ext cx="239137" cy="227011"/>
            <a:chOff x="6222125" y="2025975"/>
            <a:chExt cx="499450" cy="474125"/>
          </a:xfrm>
        </p:grpSpPr>
        <p:sp>
          <p:nvSpPr>
            <p:cNvPr id="4305" name="Google Shape;4305;p57"/>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6" name="Google Shape;4306;p57"/>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7" name="Google Shape;4307;p57"/>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8" name="Google Shape;4308;p57"/>
          <p:cNvGrpSpPr/>
          <p:nvPr/>
        </p:nvGrpSpPr>
        <p:grpSpPr>
          <a:xfrm>
            <a:off x="4329878" y="3428371"/>
            <a:ext cx="228148" cy="126451"/>
            <a:chOff x="896050" y="2725450"/>
            <a:chExt cx="476500" cy="264100"/>
          </a:xfrm>
        </p:grpSpPr>
        <p:sp>
          <p:nvSpPr>
            <p:cNvPr id="4309" name="Google Shape;4309;p57"/>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0" name="Google Shape;4310;p57"/>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1" name="Google Shape;4311;p57"/>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12" name="Google Shape;4312;p57"/>
          <p:cNvGrpSpPr/>
          <p:nvPr/>
        </p:nvGrpSpPr>
        <p:grpSpPr>
          <a:xfrm>
            <a:off x="4622790" y="3375930"/>
            <a:ext cx="231320" cy="231332"/>
            <a:chOff x="1487200" y="2615925"/>
            <a:chExt cx="483125" cy="483150"/>
          </a:xfrm>
        </p:grpSpPr>
        <p:sp>
          <p:nvSpPr>
            <p:cNvPr id="4313" name="Google Shape;4313;p57"/>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4" name="Google Shape;4314;p57"/>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5" name="Google Shape;4315;p57"/>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16" name="Google Shape;4316;p57"/>
          <p:cNvGrpSpPr/>
          <p:nvPr/>
        </p:nvGrpSpPr>
        <p:grpSpPr>
          <a:xfrm>
            <a:off x="4894761" y="3375930"/>
            <a:ext cx="240429" cy="231332"/>
            <a:chOff x="2077575" y="2615925"/>
            <a:chExt cx="502150" cy="483150"/>
          </a:xfrm>
        </p:grpSpPr>
        <p:sp>
          <p:nvSpPr>
            <p:cNvPr id="4317" name="Google Shape;4317;p57"/>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8" name="Google Shape;4318;p57"/>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9" name="Google Shape;4319;p57"/>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0" name="Google Shape;4320;p57"/>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1" name="Google Shape;4321;p57"/>
          <p:cNvGrpSpPr/>
          <p:nvPr/>
        </p:nvGrpSpPr>
        <p:grpSpPr>
          <a:xfrm>
            <a:off x="5182944" y="3386829"/>
            <a:ext cx="227490" cy="209535"/>
            <a:chOff x="2680100" y="2638725"/>
            <a:chExt cx="475125" cy="437625"/>
          </a:xfrm>
        </p:grpSpPr>
        <p:sp>
          <p:nvSpPr>
            <p:cNvPr id="4322" name="Google Shape;4322;p57"/>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3" name="Google Shape;4323;p57"/>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4" name="Google Shape;4324;p57"/>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5" name="Google Shape;4325;p57"/>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6" name="Google Shape;4326;p57"/>
          <p:cNvGrpSpPr/>
          <p:nvPr/>
        </p:nvGrpSpPr>
        <p:grpSpPr>
          <a:xfrm>
            <a:off x="5499587" y="3375930"/>
            <a:ext cx="162648" cy="231332"/>
            <a:chOff x="3342275" y="2615925"/>
            <a:chExt cx="339700" cy="483150"/>
          </a:xfrm>
        </p:grpSpPr>
        <p:sp>
          <p:nvSpPr>
            <p:cNvPr id="4327" name="Google Shape;4327;p57"/>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8" name="Google Shape;4328;p57"/>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29" name="Google Shape;4329;p57"/>
          <p:cNvSpPr/>
          <p:nvPr/>
        </p:nvSpPr>
        <p:spPr>
          <a:xfrm>
            <a:off x="5767230" y="3375865"/>
            <a:ext cx="189760" cy="231332"/>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0" name="Google Shape;4330;p57"/>
          <p:cNvSpPr/>
          <p:nvPr/>
        </p:nvSpPr>
        <p:spPr>
          <a:xfrm>
            <a:off x="6034533" y="3383095"/>
            <a:ext cx="231332" cy="21687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1" name="Google Shape;4331;p57"/>
          <p:cNvSpPr/>
          <p:nvPr/>
        </p:nvSpPr>
        <p:spPr>
          <a:xfrm>
            <a:off x="6323477" y="3383095"/>
            <a:ext cx="231332" cy="21687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32" name="Google Shape;4332;p57"/>
          <p:cNvGrpSpPr/>
          <p:nvPr/>
        </p:nvGrpSpPr>
        <p:grpSpPr>
          <a:xfrm>
            <a:off x="6604544" y="3376241"/>
            <a:ext cx="230853" cy="230710"/>
            <a:chOff x="5648900" y="2616600"/>
            <a:chExt cx="482150" cy="481850"/>
          </a:xfrm>
        </p:grpSpPr>
        <p:sp>
          <p:nvSpPr>
            <p:cNvPr id="4333" name="Google Shape;4333;p57"/>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4" name="Google Shape;4334;p57"/>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35" name="Google Shape;4335;p57"/>
          <p:cNvGrpSpPr/>
          <p:nvPr/>
        </p:nvGrpSpPr>
        <p:grpSpPr>
          <a:xfrm>
            <a:off x="6889771" y="3375912"/>
            <a:ext cx="231320" cy="231368"/>
            <a:chOff x="6242825" y="2615925"/>
            <a:chExt cx="483125" cy="483225"/>
          </a:xfrm>
        </p:grpSpPr>
        <p:sp>
          <p:nvSpPr>
            <p:cNvPr id="4336" name="Google Shape;4336;p57"/>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7" name="Google Shape;4337;p57"/>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8" name="Google Shape;4338;p57"/>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9" name="Google Shape;4339;p57"/>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0" name="Google Shape;4340;p57"/>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41" name="Google Shape;4341;p57"/>
          <p:cNvSpPr/>
          <p:nvPr/>
        </p:nvSpPr>
        <p:spPr>
          <a:xfrm>
            <a:off x="4326300" y="3667656"/>
            <a:ext cx="235270" cy="21840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42" name="Google Shape;4342;p57"/>
          <p:cNvGrpSpPr/>
          <p:nvPr/>
        </p:nvGrpSpPr>
        <p:grpSpPr>
          <a:xfrm>
            <a:off x="4622138" y="3661273"/>
            <a:ext cx="232625" cy="231332"/>
            <a:chOff x="1487200" y="3210375"/>
            <a:chExt cx="485850" cy="483150"/>
          </a:xfrm>
        </p:grpSpPr>
        <p:sp>
          <p:nvSpPr>
            <p:cNvPr id="4343" name="Google Shape;4343;p57"/>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4" name="Google Shape;4344;p57"/>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5" name="Google Shape;4345;p57"/>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46" name="Google Shape;4346;p57"/>
          <p:cNvSpPr/>
          <p:nvPr/>
        </p:nvSpPr>
        <p:spPr>
          <a:xfrm>
            <a:off x="4899274" y="3683713"/>
            <a:ext cx="231320" cy="186289"/>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7" name="Google Shape;4347;p57"/>
          <p:cNvSpPr/>
          <p:nvPr/>
        </p:nvSpPr>
        <p:spPr>
          <a:xfrm>
            <a:off x="5180958" y="3707203"/>
            <a:ext cx="231356" cy="139307"/>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48" name="Google Shape;4348;p57"/>
          <p:cNvGrpSpPr/>
          <p:nvPr/>
        </p:nvGrpSpPr>
        <p:grpSpPr>
          <a:xfrm>
            <a:off x="5464922" y="3661267"/>
            <a:ext cx="231979" cy="231344"/>
            <a:chOff x="3269875" y="3210400"/>
            <a:chExt cx="484500" cy="483175"/>
          </a:xfrm>
        </p:grpSpPr>
        <p:sp>
          <p:nvSpPr>
            <p:cNvPr id="4349" name="Google Shape;4349;p57"/>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0" name="Google Shape;4350;p57"/>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1" name="Google Shape;4351;p57"/>
          <p:cNvGrpSpPr/>
          <p:nvPr/>
        </p:nvGrpSpPr>
        <p:grpSpPr>
          <a:xfrm>
            <a:off x="5804313" y="3661021"/>
            <a:ext cx="115750" cy="231835"/>
            <a:chOff x="3985700" y="3210375"/>
            <a:chExt cx="241750" cy="484200"/>
          </a:xfrm>
        </p:grpSpPr>
        <p:sp>
          <p:nvSpPr>
            <p:cNvPr id="4352" name="Google Shape;4352;p57"/>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3" name="Google Shape;4353;p57"/>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4" name="Google Shape;4354;p57"/>
          <p:cNvGrpSpPr/>
          <p:nvPr/>
        </p:nvGrpSpPr>
        <p:grpSpPr>
          <a:xfrm>
            <a:off x="6035023" y="3661709"/>
            <a:ext cx="230530" cy="230458"/>
            <a:chOff x="4460225" y="3211300"/>
            <a:chExt cx="481475" cy="481325"/>
          </a:xfrm>
        </p:grpSpPr>
        <p:sp>
          <p:nvSpPr>
            <p:cNvPr id="4355" name="Google Shape;4355;p57"/>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6" name="Google Shape;4356;p57"/>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57" name="Google Shape;4357;p57"/>
          <p:cNvSpPr/>
          <p:nvPr/>
        </p:nvSpPr>
        <p:spPr>
          <a:xfrm>
            <a:off x="6323477" y="3674671"/>
            <a:ext cx="231332" cy="204376"/>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58" name="Google Shape;4358;p57"/>
          <p:cNvGrpSpPr/>
          <p:nvPr/>
        </p:nvGrpSpPr>
        <p:grpSpPr>
          <a:xfrm>
            <a:off x="6603676" y="3681514"/>
            <a:ext cx="232589" cy="190850"/>
            <a:chOff x="5647000" y="3252650"/>
            <a:chExt cx="485775" cy="398600"/>
          </a:xfrm>
        </p:grpSpPr>
        <p:sp>
          <p:nvSpPr>
            <p:cNvPr id="4359" name="Google Shape;4359;p57"/>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0" name="Google Shape;4360;p57"/>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1" name="Google Shape;4361;p57"/>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2" name="Google Shape;4362;p57"/>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3" name="Google Shape;4363;p57"/>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64" name="Google Shape;4364;p57"/>
          <p:cNvGrpSpPr/>
          <p:nvPr/>
        </p:nvGrpSpPr>
        <p:grpSpPr>
          <a:xfrm>
            <a:off x="6889448" y="3681586"/>
            <a:ext cx="231967" cy="190706"/>
            <a:chOff x="6242450" y="3252800"/>
            <a:chExt cx="484475" cy="398300"/>
          </a:xfrm>
        </p:grpSpPr>
        <p:sp>
          <p:nvSpPr>
            <p:cNvPr id="4365" name="Google Shape;4365;p57"/>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6" name="Google Shape;4366;p57"/>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7" name="Google Shape;4367;p57"/>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68" name="Google Shape;4368;p57"/>
          <p:cNvGrpSpPr/>
          <p:nvPr/>
        </p:nvGrpSpPr>
        <p:grpSpPr>
          <a:xfrm>
            <a:off x="4342297" y="3946245"/>
            <a:ext cx="203310" cy="231320"/>
            <a:chOff x="922025" y="3804850"/>
            <a:chExt cx="424625" cy="483125"/>
          </a:xfrm>
        </p:grpSpPr>
        <p:sp>
          <p:nvSpPr>
            <p:cNvPr id="4369" name="Google Shape;4369;p57"/>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0" name="Google Shape;4370;p57"/>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71" name="Google Shape;4371;p57"/>
          <p:cNvSpPr/>
          <p:nvPr/>
        </p:nvSpPr>
        <p:spPr>
          <a:xfrm>
            <a:off x="4619995" y="3945726"/>
            <a:ext cx="236850" cy="232170"/>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72" name="Google Shape;4372;p57"/>
          <p:cNvGrpSpPr/>
          <p:nvPr/>
        </p:nvGrpSpPr>
        <p:grpSpPr>
          <a:xfrm>
            <a:off x="4908568" y="3946245"/>
            <a:ext cx="212815" cy="231320"/>
            <a:chOff x="2100300" y="3804850"/>
            <a:chExt cx="444475" cy="483125"/>
          </a:xfrm>
        </p:grpSpPr>
        <p:sp>
          <p:nvSpPr>
            <p:cNvPr id="4373" name="Google Shape;4373;p57"/>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4" name="Google Shape;4374;p57"/>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75" name="Google Shape;4375;p57"/>
          <p:cNvGrpSpPr/>
          <p:nvPr/>
        </p:nvGrpSpPr>
        <p:grpSpPr>
          <a:xfrm>
            <a:off x="5196638" y="3946245"/>
            <a:ext cx="200102" cy="231320"/>
            <a:chOff x="2708700" y="3804850"/>
            <a:chExt cx="417925" cy="483125"/>
          </a:xfrm>
        </p:grpSpPr>
        <p:sp>
          <p:nvSpPr>
            <p:cNvPr id="4376" name="Google Shape;4376;p57"/>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7" name="Google Shape;4377;p57"/>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8" name="Google Shape;4378;p57"/>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9" name="Google Shape;4379;p57"/>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80" name="Google Shape;4380;p57"/>
          <p:cNvSpPr/>
          <p:nvPr/>
        </p:nvSpPr>
        <p:spPr>
          <a:xfrm>
            <a:off x="5465186" y="3973722"/>
            <a:ext cx="231320" cy="1761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1" name="Google Shape;4381;p57"/>
          <p:cNvSpPr/>
          <p:nvPr/>
        </p:nvSpPr>
        <p:spPr>
          <a:xfrm>
            <a:off x="5755392" y="3946144"/>
            <a:ext cx="213437" cy="231332"/>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82" name="Google Shape;4382;p57"/>
          <p:cNvGrpSpPr/>
          <p:nvPr/>
        </p:nvGrpSpPr>
        <p:grpSpPr>
          <a:xfrm>
            <a:off x="6037734" y="3947113"/>
            <a:ext cx="225108" cy="229585"/>
            <a:chOff x="4467450" y="3808475"/>
            <a:chExt cx="470150" cy="479500"/>
          </a:xfrm>
        </p:grpSpPr>
        <p:sp>
          <p:nvSpPr>
            <p:cNvPr id="4383" name="Google Shape;4383;p57"/>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4" name="Google Shape;4384;p57"/>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5" name="Google Shape;4385;p57"/>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6" name="Google Shape;4386;p57"/>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87" name="Google Shape;4387;p57"/>
          <p:cNvGrpSpPr/>
          <p:nvPr/>
        </p:nvGrpSpPr>
        <p:grpSpPr>
          <a:xfrm>
            <a:off x="6323578" y="3946245"/>
            <a:ext cx="231332" cy="231320"/>
            <a:chOff x="5053900" y="3804850"/>
            <a:chExt cx="483150" cy="483125"/>
          </a:xfrm>
        </p:grpSpPr>
        <p:sp>
          <p:nvSpPr>
            <p:cNvPr id="4388" name="Google Shape;4388;p57"/>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9" name="Google Shape;4389;p57"/>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0" name="Google Shape;4390;p57"/>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1" name="Google Shape;4391;p57"/>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92" name="Google Shape;4392;p57"/>
          <p:cNvGrpSpPr/>
          <p:nvPr/>
        </p:nvGrpSpPr>
        <p:grpSpPr>
          <a:xfrm>
            <a:off x="6604310" y="3946245"/>
            <a:ext cx="231320" cy="231320"/>
            <a:chOff x="5648375" y="3804850"/>
            <a:chExt cx="483125" cy="483125"/>
          </a:xfrm>
        </p:grpSpPr>
        <p:sp>
          <p:nvSpPr>
            <p:cNvPr id="4393" name="Google Shape;4393;p57"/>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4" name="Google Shape;4394;p57"/>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5" name="Google Shape;4395;p57"/>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6" name="Google Shape;4396;p57"/>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97" name="Google Shape;4397;p57"/>
          <p:cNvGrpSpPr/>
          <p:nvPr/>
        </p:nvGrpSpPr>
        <p:grpSpPr>
          <a:xfrm>
            <a:off x="6905649" y="3949860"/>
            <a:ext cx="199564" cy="224090"/>
            <a:chOff x="6276025" y="3812400"/>
            <a:chExt cx="416800" cy="468025"/>
          </a:xfrm>
        </p:grpSpPr>
        <p:sp>
          <p:nvSpPr>
            <p:cNvPr id="4398" name="Google Shape;4398;p57"/>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9" name="Google Shape;4399;p57"/>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0" name="Google Shape;4400;p57"/>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1" name="Google Shape;4401;p57"/>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2" name="Google Shape;4402;p57"/>
          <p:cNvGrpSpPr/>
          <p:nvPr/>
        </p:nvGrpSpPr>
        <p:grpSpPr>
          <a:xfrm>
            <a:off x="4327461" y="4231163"/>
            <a:ext cx="232984" cy="231332"/>
            <a:chOff x="890400" y="4399350"/>
            <a:chExt cx="486600" cy="483150"/>
          </a:xfrm>
        </p:grpSpPr>
        <p:sp>
          <p:nvSpPr>
            <p:cNvPr id="4403" name="Google Shape;4403;p57"/>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4" name="Google Shape;4404;p57"/>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5" name="Google Shape;4405;p57"/>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6" name="Google Shape;4406;p57"/>
          <p:cNvGrpSpPr/>
          <p:nvPr/>
        </p:nvGrpSpPr>
        <p:grpSpPr>
          <a:xfrm>
            <a:off x="4622790" y="4241553"/>
            <a:ext cx="231320" cy="210552"/>
            <a:chOff x="1487200" y="4421025"/>
            <a:chExt cx="483125" cy="439750"/>
          </a:xfrm>
        </p:grpSpPr>
        <p:sp>
          <p:nvSpPr>
            <p:cNvPr id="4407" name="Google Shape;4407;p57"/>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8" name="Google Shape;4408;p57"/>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9" name="Google Shape;4409;p57"/>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0" name="Google Shape;4410;p57"/>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1" name="Google Shape;4411;p57"/>
          <p:cNvGrpSpPr/>
          <p:nvPr/>
        </p:nvGrpSpPr>
        <p:grpSpPr>
          <a:xfrm>
            <a:off x="4897705" y="4231175"/>
            <a:ext cx="234540" cy="231308"/>
            <a:chOff x="2079300" y="4399325"/>
            <a:chExt cx="489850" cy="483100"/>
          </a:xfrm>
        </p:grpSpPr>
        <p:sp>
          <p:nvSpPr>
            <p:cNvPr id="4412" name="Google Shape;4412;p57"/>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3" name="Google Shape;4413;p57"/>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14" name="Google Shape;4414;p57"/>
          <p:cNvSpPr/>
          <p:nvPr/>
        </p:nvSpPr>
        <p:spPr>
          <a:xfrm>
            <a:off x="5194956" y="4231073"/>
            <a:ext cx="203358" cy="231296"/>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15" name="Google Shape;4415;p57"/>
          <p:cNvGrpSpPr/>
          <p:nvPr/>
        </p:nvGrpSpPr>
        <p:grpSpPr>
          <a:xfrm>
            <a:off x="5486988" y="4231175"/>
            <a:ext cx="187845" cy="231308"/>
            <a:chOff x="3316000" y="4399325"/>
            <a:chExt cx="392325" cy="483100"/>
          </a:xfrm>
        </p:grpSpPr>
        <p:sp>
          <p:nvSpPr>
            <p:cNvPr id="4416" name="Google Shape;4416;p57"/>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7" name="Google Shape;4417;p57"/>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8" name="Google Shape;4418;p57"/>
          <p:cNvGrpSpPr/>
          <p:nvPr/>
        </p:nvGrpSpPr>
        <p:grpSpPr>
          <a:xfrm>
            <a:off x="5775819" y="4231163"/>
            <a:ext cx="172739" cy="231332"/>
            <a:chOff x="3926225" y="4399275"/>
            <a:chExt cx="360775" cy="483150"/>
          </a:xfrm>
        </p:grpSpPr>
        <p:sp>
          <p:nvSpPr>
            <p:cNvPr id="4419" name="Google Shape;4419;p57"/>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0" name="Google Shape;4420;p57"/>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21" name="Google Shape;4421;p57"/>
          <p:cNvSpPr/>
          <p:nvPr/>
        </p:nvSpPr>
        <p:spPr>
          <a:xfrm>
            <a:off x="6089204" y="4231079"/>
            <a:ext cx="121986" cy="231284"/>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22" name="Google Shape;4422;p57"/>
          <p:cNvGrpSpPr/>
          <p:nvPr/>
        </p:nvGrpSpPr>
        <p:grpSpPr>
          <a:xfrm>
            <a:off x="6323614" y="4231205"/>
            <a:ext cx="231260" cy="231248"/>
            <a:chOff x="5053975" y="4399375"/>
            <a:chExt cx="483000" cy="482975"/>
          </a:xfrm>
        </p:grpSpPr>
        <p:sp>
          <p:nvSpPr>
            <p:cNvPr id="4423" name="Google Shape;4423;p57"/>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4" name="Google Shape;4424;p57"/>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5" name="Google Shape;4425;p57"/>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6" name="Google Shape;4426;p57"/>
          <p:cNvGrpSpPr/>
          <p:nvPr/>
        </p:nvGrpSpPr>
        <p:grpSpPr>
          <a:xfrm>
            <a:off x="6604310" y="4231169"/>
            <a:ext cx="231320" cy="231320"/>
            <a:chOff x="5648375" y="4399300"/>
            <a:chExt cx="483125" cy="483125"/>
          </a:xfrm>
        </p:grpSpPr>
        <p:sp>
          <p:nvSpPr>
            <p:cNvPr id="4427" name="Google Shape;4427;p57"/>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8" name="Google Shape;4428;p57"/>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9" name="Google Shape;4429;p57"/>
          <p:cNvGrpSpPr/>
          <p:nvPr/>
        </p:nvGrpSpPr>
        <p:grpSpPr>
          <a:xfrm>
            <a:off x="6888215" y="4239297"/>
            <a:ext cx="234432" cy="215065"/>
            <a:chOff x="6239575" y="4416275"/>
            <a:chExt cx="489625" cy="449175"/>
          </a:xfrm>
        </p:grpSpPr>
        <p:sp>
          <p:nvSpPr>
            <p:cNvPr id="4430" name="Google Shape;4430;p57"/>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1" name="Google Shape;4431;p57"/>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2" name="Google Shape;4432;p57"/>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3" name="Google Shape;4433;p57"/>
          <p:cNvGrpSpPr/>
          <p:nvPr/>
        </p:nvGrpSpPr>
        <p:grpSpPr>
          <a:xfrm>
            <a:off x="7160783" y="3375995"/>
            <a:ext cx="231320" cy="231320"/>
            <a:chOff x="892750" y="4993750"/>
            <a:chExt cx="483125" cy="483125"/>
          </a:xfrm>
        </p:grpSpPr>
        <p:sp>
          <p:nvSpPr>
            <p:cNvPr id="4434" name="Google Shape;4434;p57"/>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5" name="Google Shape;4435;p57"/>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6" name="Google Shape;4436;p57"/>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7" name="Google Shape;4437;p57"/>
          <p:cNvGrpSpPr/>
          <p:nvPr/>
        </p:nvGrpSpPr>
        <p:grpSpPr>
          <a:xfrm>
            <a:off x="7160795" y="3661323"/>
            <a:ext cx="231320" cy="231320"/>
            <a:chOff x="1487200" y="4993750"/>
            <a:chExt cx="483125" cy="483125"/>
          </a:xfrm>
        </p:grpSpPr>
        <p:sp>
          <p:nvSpPr>
            <p:cNvPr id="4438" name="Google Shape;4438;p57"/>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9" name="Google Shape;4439;p57"/>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0" name="Google Shape;4440;p57"/>
          <p:cNvGrpSpPr/>
          <p:nvPr/>
        </p:nvGrpSpPr>
        <p:grpSpPr>
          <a:xfrm>
            <a:off x="7160807" y="3946274"/>
            <a:ext cx="231320" cy="231320"/>
            <a:chOff x="2081650" y="4993750"/>
            <a:chExt cx="483125" cy="483125"/>
          </a:xfrm>
        </p:grpSpPr>
        <p:sp>
          <p:nvSpPr>
            <p:cNvPr id="4441" name="Google Shape;4441;p57"/>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2" name="Google Shape;4442;p57"/>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3" name="Google Shape;4443;p57"/>
          <p:cNvGrpSpPr/>
          <p:nvPr/>
        </p:nvGrpSpPr>
        <p:grpSpPr>
          <a:xfrm>
            <a:off x="7449312" y="3375995"/>
            <a:ext cx="231320" cy="231320"/>
            <a:chOff x="2676100" y="4993750"/>
            <a:chExt cx="483125" cy="483125"/>
          </a:xfrm>
        </p:grpSpPr>
        <p:sp>
          <p:nvSpPr>
            <p:cNvPr id="4444" name="Google Shape;4444;p57"/>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5" name="Google Shape;4445;p57"/>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6" name="Google Shape;4446;p57"/>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7" name="Google Shape;4447;p57"/>
          <p:cNvGrpSpPr/>
          <p:nvPr/>
        </p:nvGrpSpPr>
        <p:grpSpPr>
          <a:xfrm>
            <a:off x="7160831" y="4231184"/>
            <a:ext cx="231320" cy="231320"/>
            <a:chOff x="3270550" y="4993750"/>
            <a:chExt cx="483125" cy="483125"/>
          </a:xfrm>
        </p:grpSpPr>
        <p:sp>
          <p:nvSpPr>
            <p:cNvPr id="4448" name="Google Shape;4448;p57"/>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9" name="Google Shape;4449;p57"/>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0" name="Google Shape;4450;p57"/>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51" name="Google Shape;4451;p57"/>
          <p:cNvSpPr/>
          <p:nvPr/>
        </p:nvSpPr>
        <p:spPr>
          <a:xfrm>
            <a:off x="7449253" y="3661163"/>
            <a:ext cx="231332" cy="231392"/>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52" name="Google Shape;4452;p57"/>
          <p:cNvGrpSpPr/>
          <p:nvPr/>
        </p:nvGrpSpPr>
        <p:grpSpPr>
          <a:xfrm>
            <a:off x="7449342" y="3946238"/>
            <a:ext cx="231332" cy="231392"/>
            <a:chOff x="4459450" y="4993700"/>
            <a:chExt cx="483150" cy="483275"/>
          </a:xfrm>
        </p:grpSpPr>
        <p:sp>
          <p:nvSpPr>
            <p:cNvPr id="4453" name="Google Shape;4453;p57"/>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4" name="Google Shape;4454;p57"/>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5" name="Google Shape;4455;p57"/>
          <p:cNvGrpSpPr/>
          <p:nvPr/>
        </p:nvGrpSpPr>
        <p:grpSpPr>
          <a:xfrm>
            <a:off x="7449354" y="4231148"/>
            <a:ext cx="231332" cy="231392"/>
            <a:chOff x="5053900" y="4993700"/>
            <a:chExt cx="483150" cy="483275"/>
          </a:xfrm>
        </p:grpSpPr>
        <p:sp>
          <p:nvSpPr>
            <p:cNvPr id="4456" name="Google Shape;4456;p57"/>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7" name="Google Shape;4457;p57"/>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4461" name="Shape 4461"/>
        <p:cNvGrpSpPr/>
        <p:nvPr/>
      </p:nvGrpSpPr>
      <p:grpSpPr>
        <a:xfrm>
          <a:off x="0" y="0"/>
          <a:ext cx="0" cy="0"/>
          <a:chOff x="0" y="0"/>
          <a:chExt cx="0" cy="0"/>
        </a:xfrm>
      </p:grpSpPr>
      <p:sp>
        <p:nvSpPr>
          <p:cNvPr id="4462" name="Google Shape;446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463" name="Google Shape;4463;p58"/>
          <p:cNvGrpSpPr/>
          <p:nvPr/>
        </p:nvGrpSpPr>
        <p:grpSpPr>
          <a:xfrm>
            <a:off x="1012848" y="1674363"/>
            <a:ext cx="348568" cy="348541"/>
            <a:chOff x="-65131525" y="1914325"/>
            <a:chExt cx="316650" cy="316625"/>
          </a:xfrm>
        </p:grpSpPr>
        <p:sp>
          <p:nvSpPr>
            <p:cNvPr id="4464" name="Google Shape;4464;p58"/>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8"/>
          <p:cNvGrpSpPr/>
          <p:nvPr/>
        </p:nvGrpSpPr>
        <p:grpSpPr>
          <a:xfrm>
            <a:off x="1012848" y="2079072"/>
            <a:ext cx="348568" cy="348568"/>
            <a:chOff x="-65131525" y="2281350"/>
            <a:chExt cx="316650" cy="316650"/>
          </a:xfrm>
        </p:grpSpPr>
        <p:sp>
          <p:nvSpPr>
            <p:cNvPr id="4467" name="Google Shape;4467;p58"/>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8"/>
          <p:cNvGrpSpPr/>
          <p:nvPr/>
        </p:nvGrpSpPr>
        <p:grpSpPr>
          <a:xfrm>
            <a:off x="1015889" y="2481800"/>
            <a:ext cx="342486" cy="349421"/>
            <a:chOff x="-65129950" y="2646800"/>
            <a:chExt cx="311125" cy="317425"/>
          </a:xfrm>
        </p:grpSpPr>
        <p:sp>
          <p:nvSpPr>
            <p:cNvPr id="4470" name="Google Shape;4470;p58"/>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8"/>
          <p:cNvGrpSpPr/>
          <p:nvPr/>
        </p:nvGrpSpPr>
        <p:grpSpPr>
          <a:xfrm>
            <a:off x="3112739" y="1673042"/>
            <a:ext cx="351155" cy="351183"/>
            <a:chOff x="-63252250" y="1930850"/>
            <a:chExt cx="319000" cy="319025"/>
          </a:xfrm>
        </p:grpSpPr>
        <p:sp>
          <p:nvSpPr>
            <p:cNvPr id="4473" name="Google Shape;4473;p58"/>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8"/>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5" name="Google Shape;4475;p58"/>
          <p:cNvSpPr/>
          <p:nvPr/>
        </p:nvSpPr>
        <p:spPr>
          <a:xfrm>
            <a:off x="3109167" y="2078344"/>
            <a:ext cx="354375" cy="350164"/>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58"/>
          <p:cNvGrpSpPr/>
          <p:nvPr/>
        </p:nvGrpSpPr>
        <p:grpSpPr>
          <a:xfrm>
            <a:off x="3113606" y="2481359"/>
            <a:ext cx="349421" cy="350302"/>
            <a:chOff x="-63250675" y="2664125"/>
            <a:chExt cx="317425" cy="318225"/>
          </a:xfrm>
        </p:grpSpPr>
        <p:sp>
          <p:nvSpPr>
            <p:cNvPr id="4477" name="Google Shape;4477;p58"/>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58"/>
          <p:cNvGrpSpPr/>
          <p:nvPr/>
        </p:nvGrpSpPr>
        <p:grpSpPr>
          <a:xfrm>
            <a:off x="5236493" y="1676729"/>
            <a:ext cx="345954" cy="343807"/>
            <a:chOff x="-61354075" y="1940500"/>
            <a:chExt cx="314275" cy="312325"/>
          </a:xfrm>
        </p:grpSpPr>
        <p:sp>
          <p:nvSpPr>
            <p:cNvPr id="4480" name="Google Shape;4480;p58"/>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8"/>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8"/>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8"/>
          <p:cNvGrpSpPr/>
          <p:nvPr/>
        </p:nvGrpSpPr>
        <p:grpSpPr>
          <a:xfrm>
            <a:off x="5235185" y="2093382"/>
            <a:ext cx="348568" cy="319948"/>
            <a:chOff x="-61354875" y="2322300"/>
            <a:chExt cx="316650" cy="290650"/>
          </a:xfrm>
        </p:grpSpPr>
        <p:sp>
          <p:nvSpPr>
            <p:cNvPr id="4485" name="Google Shape;4485;p58"/>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8"/>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58"/>
          <p:cNvGrpSpPr/>
          <p:nvPr/>
        </p:nvGrpSpPr>
        <p:grpSpPr>
          <a:xfrm>
            <a:off x="5235185" y="2482226"/>
            <a:ext cx="348568" cy="348568"/>
            <a:chOff x="-61354875" y="2671225"/>
            <a:chExt cx="316650" cy="316650"/>
          </a:xfrm>
        </p:grpSpPr>
        <p:sp>
          <p:nvSpPr>
            <p:cNvPr id="4489" name="Google Shape;4489;p58"/>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8"/>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8"/>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58"/>
          <p:cNvGrpSpPr/>
          <p:nvPr/>
        </p:nvGrpSpPr>
        <p:grpSpPr>
          <a:xfrm>
            <a:off x="7343521" y="1672781"/>
            <a:ext cx="351155" cy="351706"/>
            <a:chOff x="-59502375" y="1904375"/>
            <a:chExt cx="319000" cy="319500"/>
          </a:xfrm>
        </p:grpSpPr>
        <p:sp>
          <p:nvSpPr>
            <p:cNvPr id="4495" name="Google Shape;4495;p58"/>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8"/>
          <p:cNvGrpSpPr/>
          <p:nvPr/>
        </p:nvGrpSpPr>
        <p:grpSpPr>
          <a:xfrm>
            <a:off x="1435629" y="1675588"/>
            <a:ext cx="351155" cy="346092"/>
            <a:chOff x="-64774725" y="1916550"/>
            <a:chExt cx="319000" cy="314400"/>
          </a:xfrm>
        </p:grpSpPr>
        <p:sp>
          <p:nvSpPr>
            <p:cNvPr id="4499" name="Google Shape;4499;p58"/>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8"/>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8"/>
          <p:cNvGrpSpPr/>
          <p:nvPr/>
        </p:nvGrpSpPr>
        <p:grpSpPr>
          <a:xfrm>
            <a:off x="1436923" y="2077338"/>
            <a:ext cx="348568" cy="352036"/>
            <a:chOff x="-64764500" y="2280550"/>
            <a:chExt cx="316650" cy="319800"/>
          </a:xfrm>
        </p:grpSpPr>
        <p:sp>
          <p:nvSpPr>
            <p:cNvPr id="4502" name="Google Shape;4502;p58"/>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8"/>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4" name="Google Shape;4504;p58"/>
          <p:cNvSpPr/>
          <p:nvPr/>
        </p:nvSpPr>
        <p:spPr>
          <a:xfrm>
            <a:off x="1457026" y="2482308"/>
            <a:ext cx="304344" cy="348568"/>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58"/>
          <p:cNvGrpSpPr/>
          <p:nvPr/>
        </p:nvGrpSpPr>
        <p:grpSpPr>
          <a:xfrm>
            <a:off x="3542063" y="1710757"/>
            <a:ext cx="347688" cy="275750"/>
            <a:chOff x="-62882850" y="1999375"/>
            <a:chExt cx="315850" cy="250500"/>
          </a:xfrm>
        </p:grpSpPr>
        <p:sp>
          <p:nvSpPr>
            <p:cNvPr id="4506" name="Google Shape;4506;p58"/>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8"/>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58"/>
          <p:cNvGrpSpPr/>
          <p:nvPr/>
        </p:nvGrpSpPr>
        <p:grpSpPr>
          <a:xfrm>
            <a:off x="3533821" y="2078631"/>
            <a:ext cx="364172" cy="349449"/>
            <a:chOff x="-62890750" y="2296300"/>
            <a:chExt cx="330825" cy="317450"/>
          </a:xfrm>
        </p:grpSpPr>
        <p:sp>
          <p:nvSpPr>
            <p:cNvPr id="4509" name="Google Shape;4509;p58"/>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8"/>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58"/>
          <p:cNvGrpSpPr/>
          <p:nvPr/>
        </p:nvGrpSpPr>
        <p:grpSpPr>
          <a:xfrm>
            <a:off x="3542063" y="2481799"/>
            <a:ext cx="347688" cy="349421"/>
            <a:chOff x="-62882850" y="2664925"/>
            <a:chExt cx="315850" cy="317425"/>
          </a:xfrm>
        </p:grpSpPr>
        <p:sp>
          <p:nvSpPr>
            <p:cNvPr id="4513" name="Google Shape;4513;p58"/>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8"/>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5" name="Google Shape;4515;p58"/>
          <p:cNvSpPr/>
          <p:nvPr/>
        </p:nvSpPr>
        <p:spPr>
          <a:xfrm>
            <a:off x="5656501" y="1675220"/>
            <a:ext cx="351183" cy="346945"/>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58"/>
          <p:cNvGrpSpPr/>
          <p:nvPr/>
        </p:nvGrpSpPr>
        <p:grpSpPr>
          <a:xfrm>
            <a:off x="5659701" y="2082099"/>
            <a:ext cx="348568" cy="342514"/>
            <a:chOff x="-60988625" y="2310475"/>
            <a:chExt cx="316650" cy="311150"/>
          </a:xfrm>
        </p:grpSpPr>
        <p:sp>
          <p:nvSpPr>
            <p:cNvPr id="4517" name="Google Shape;4517;p58"/>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8"/>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8"/>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8"/>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8"/>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8"/>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58"/>
          <p:cNvGrpSpPr/>
          <p:nvPr/>
        </p:nvGrpSpPr>
        <p:grpSpPr>
          <a:xfrm>
            <a:off x="5660141" y="2481029"/>
            <a:ext cx="347688" cy="350963"/>
            <a:chOff x="-60987050" y="2671400"/>
            <a:chExt cx="315850" cy="318825"/>
          </a:xfrm>
        </p:grpSpPr>
        <p:sp>
          <p:nvSpPr>
            <p:cNvPr id="4524" name="Google Shape;4524;p58"/>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8"/>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8"/>
          <p:cNvGrpSpPr/>
          <p:nvPr/>
        </p:nvGrpSpPr>
        <p:grpSpPr>
          <a:xfrm>
            <a:off x="7343520" y="2082980"/>
            <a:ext cx="351155" cy="340753"/>
            <a:chOff x="-59481900" y="2290800"/>
            <a:chExt cx="319000" cy="309550"/>
          </a:xfrm>
        </p:grpSpPr>
        <p:sp>
          <p:nvSpPr>
            <p:cNvPr id="4527" name="Google Shape;4527;p58"/>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8"/>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8"/>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8"/>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8"/>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8"/>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58"/>
          <p:cNvGrpSpPr/>
          <p:nvPr/>
        </p:nvGrpSpPr>
        <p:grpSpPr>
          <a:xfrm>
            <a:off x="1857395" y="1674005"/>
            <a:ext cx="351155" cy="349256"/>
            <a:chOff x="-64401400" y="1914475"/>
            <a:chExt cx="319000" cy="317275"/>
          </a:xfrm>
        </p:grpSpPr>
        <p:sp>
          <p:nvSpPr>
            <p:cNvPr id="4534" name="Google Shape;4534;p58"/>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8"/>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8"/>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8"/>
          <p:cNvGrpSpPr/>
          <p:nvPr/>
        </p:nvGrpSpPr>
        <p:grpSpPr>
          <a:xfrm>
            <a:off x="1918957" y="2079430"/>
            <a:ext cx="228031" cy="347853"/>
            <a:chOff x="-64343900" y="2282125"/>
            <a:chExt cx="207150" cy="316000"/>
          </a:xfrm>
        </p:grpSpPr>
        <p:sp>
          <p:nvSpPr>
            <p:cNvPr id="4538" name="Google Shape;4538;p58"/>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8"/>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0" name="Google Shape;4540;p58"/>
          <p:cNvSpPr/>
          <p:nvPr/>
        </p:nvSpPr>
        <p:spPr>
          <a:xfrm>
            <a:off x="1856263" y="2480574"/>
            <a:ext cx="349421" cy="352036"/>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1" name="Google Shape;4541;p58"/>
          <p:cNvGrpSpPr/>
          <p:nvPr/>
        </p:nvGrpSpPr>
        <p:grpSpPr>
          <a:xfrm>
            <a:off x="3994027" y="1674252"/>
            <a:ext cx="303463" cy="348761"/>
            <a:chOff x="-62496925" y="1931475"/>
            <a:chExt cx="275675" cy="316825"/>
          </a:xfrm>
        </p:grpSpPr>
        <p:sp>
          <p:nvSpPr>
            <p:cNvPr id="4542" name="Google Shape;4542;p58"/>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8"/>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58"/>
          <p:cNvGrpSpPr/>
          <p:nvPr/>
        </p:nvGrpSpPr>
        <p:grpSpPr>
          <a:xfrm>
            <a:off x="3971901" y="2078521"/>
            <a:ext cx="347715" cy="349669"/>
            <a:chOff x="-62516625" y="2297875"/>
            <a:chExt cx="315875" cy="317650"/>
          </a:xfrm>
        </p:grpSpPr>
        <p:sp>
          <p:nvSpPr>
            <p:cNvPr id="4545" name="Google Shape;4545;p58"/>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8"/>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58"/>
          <p:cNvGrpSpPr/>
          <p:nvPr/>
        </p:nvGrpSpPr>
        <p:grpSpPr>
          <a:xfrm>
            <a:off x="3970608" y="2497389"/>
            <a:ext cx="350302" cy="318241"/>
            <a:chOff x="-62518200" y="2692475"/>
            <a:chExt cx="318225" cy="289100"/>
          </a:xfrm>
        </p:grpSpPr>
        <p:sp>
          <p:nvSpPr>
            <p:cNvPr id="4548" name="Google Shape;4548;p58"/>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8"/>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58"/>
          <p:cNvGrpSpPr/>
          <p:nvPr/>
        </p:nvGrpSpPr>
        <p:grpSpPr>
          <a:xfrm>
            <a:off x="6103002" y="1674789"/>
            <a:ext cx="294822" cy="347688"/>
            <a:chOff x="-60597975" y="1939525"/>
            <a:chExt cx="267825" cy="315850"/>
          </a:xfrm>
        </p:grpSpPr>
        <p:sp>
          <p:nvSpPr>
            <p:cNvPr id="4551" name="Google Shape;4551;p58"/>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8"/>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58"/>
          <p:cNvGrpSpPr/>
          <p:nvPr/>
        </p:nvGrpSpPr>
        <p:grpSpPr>
          <a:xfrm>
            <a:off x="6074836" y="2077998"/>
            <a:ext cx="351155" cy="350715"/>
            <a:chOff x="-60620800" y="2304600"/>
            <a:chExt cx="319000" cy="318600"/>
          </a:xfrm>
        </p:grpSpPr>
        <p:sp>
          <p:nvSpPr>
            <p:cNvPr id="4554" name="Google Shape;4554;p58"/>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8"/>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8"/>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58"/>
          <p:cNvGrpSpPr/>
          <p:nvPr/>
        </p:nvGrpSpPr>
        <p:grpSpPr>
          <a:xfrm>
            <a:off x="6076129" y="2531638"/>
            <a:ext cx="348568" cy="249744"/>
            <a:chOff x="-60621600" y="2716100"/>
            <a:chExt cx="316650" cy="226875"/>
          </a:xfrm>
        </p:grpSpPr>
        <p:sp>
          <p:nvSpPr>
            <p:cNvPr id="4558" name="Google Shape;4558;p58"/>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8"/>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58"/>
          <p:cNvGrpSpPr/>
          <p:nvPr/>
        </p:nvGrpSpPr>
        <p:grpSpPr>
          <a:xfrm>
            <a:off x="7348722" y="2482240"/>
            <a:ext cx="340753" cy="348541"/>
            <a:chOff x="-59475600" y="2658625"/>
            <a:chExt cx="309550" cy="316625"/>
          </a:xfrm>
        </p:grpSpPr>
        <p:sp>
          <p:nvSpPr>
            <p:cNvPr id="4561" name="Google Shape;4561;p58"/>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8"/>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8"/>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8"/>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8"/>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8"/>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8"/>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8" name="Google Shape;4568;p58"/>
          <p:cNvSpPr/>
          <p:nvPr/>
        </p:nvSpPr>
        <p:spPr>
          <a:xfrm>
            <a:off x="2274374" y="1674849"/>
            <a:ext cx="347715" cy="347688"/>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8"/>
          <p:cNvSpPr/>
          <p:nvPr/>
        </p:nvSpPr>
        <p:spPr>
          <a:xfrm>
            <a:off x="2300395" y="2077835"/>
            <a:ext cx="295675" cy="351183"/>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58"/>
          <p:cNvGrpSpPr/>
          <p:nvPr/>
        </p:nvGrpSpPr>
        <p:grpSpPr>
          <a:xfrm>
            <a:off x="2324934" y="2481800"/>
            <a:ext cx="250570" cy="349421"/>
            <a:chOff x="-63987100" y="2646800"/>
            <a:chExt cx="227625" cy="317425"/>
          </a:xfrm>
        </p:grpSpPr>
        <p:sp>
          <p:nvSpPr>
            <p:cNvPr id="4571" name="Google Shape;4571;p58"/>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8"/>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8"/>
          <p:cNvGrpSpPr/>
          <p:nvPr/>
        </p:nvGrpSpPr>
        <p:grpSpPr>
          <a:xfrm>
            <a:off x="4393267" y="1672615"/>
            <a:ext cx="340753" cy="352036"/>
            <a:chOff x="-62148000" y="1930075"/>
            <a:chExt cx="309550" cy="319800"/>
          </a:xfrm>
        </p:grpSpPr>
        <p:sp>
          <p:nvSpPr>
            <p:cNvPr id="4574" name="Google Shape;4574;p58"/>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8"/>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8"/>
          <p:cNvGrpSpPr/>
          <p:nvPr/>
        </p:nvGrpSpPr>
        <p:grpSpPr>
          <a:xfrm>
            <a:off x="4390667" y="2079498"/>
            <a:ext cx="345954" cy="347715"/>
            <a:chOff x="-62150375" y="2297875"/>
            <a:chExt cx="314275" cy="315875"/>
          </a:xfrm>
        </p:grpSpPr>
        <p:sp>
          <p:nvSpPr>
            <p:cNvPr id="4577" name="Google Shape;4577;p58"/>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8"/>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8"/>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8"/>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8"/>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8"/>
          <p:cNvGrpSpPr/>
          <p:nvPr/>
        </p:nvGrpSpPr>
        <p:grpSpPr>
          <a:xfrm>
            <a:off x="4389359" y="2481359"/>
            <a:ext cx="348568" cy="350302"/>
            <a:chOff x="-62150375" y="2664925"/>
            <a:chExt cx="316650" cy="318225"/>
          </a:xfrm>
        </p:grpSpPr>
        <p:sp>
          <p:nvSpPr>
            <p:cNvPr id="4583" name="Google Shape;4583;p58"/>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8"/>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8"/>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8"/>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58"/>
          <p:cNvGrpSpPr/>
          <p:nvPr/>
        </p:nvGrpSpPr>
        <p:grpSpPr>
          <a:xfrm>
            <a:off x="6499777" y="1673096"/>
            <a:ext cx="349421" cy="351073"/>
            <a:chOff x="-60254550" y="1938025"/>
            <a:chExt cx="317425" cy="318925"/>
          </a:xfrm>
        </p:grpSpPr>
        <p:sp>
          <p:nvSpPr>
            <p:cNvPr id="4588" name="Google Shape;4588;p58"/>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8"/>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8"/>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8"/>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58"/>
          <p:cNvGrpSpPr/>
          <p:nvPr/>
        </p:nvGrpSpPr>
        <p:grpSpPr>
          <a:xfrm>
            <a:off x="6479471" y="2079003"/>
            <a:ext cx="348923" cy="348706"/>
            <a:chOff x="6479471" y="2079003"/>
            <a:chExt cx="348923" cy="348706"/>
          </a:xfrm>
        </p:grpSpPr>
        <p:sp>
          <p:nvSpPr>
            <p:cNvPr id="4593" name="Google Shape;4593;p58"/>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58"/>
            <p:cNvGrpSpPr/>
            <p:nvPr/>
          </p:nvGrpSpPr>
          <p:grpSpPr>
            <a:xfrm>
              <a:off x="6520582" y="2079003"/>
              <a:ext cx="307811" cy="348706"/>
              <a:chOff x="-60218325" y="2304850"/>
              <a:chExt cx="279625" cy="316775"/>
            </a:xfrm>
          </p:grpSpPr>
          <p:sp>
            <p:nvSpPr>
              <p:cNvPr id="4595" name="Google Shape;4595;p58"/>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8"/>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8"/>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8"/>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8"/>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8"/>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8"/>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2" name="Google Shape;4602;p58"/>
          <p:cNvGrpSpPr/>
          <p:nvPr/>
        </p:nvGrpSpPr>
        <p:grpSpPr>
          <a:xfrm>
            <a:off x="6526651" y="2480932"/>
            <a:ext cx="295675" cy="351155"/>
            <a:chOff x="-60232500" y="2671225"/>
            <a:chExt cx="268600" cy="319000"/>
          </a:xfrm>
        </p:grpSpPr>
        <p:sp>
          <p:nvSpPr>
            <p:cNvPr id="4603" name="Google Shape;4603;p58"/>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8"/>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58"/>
          <p:cNvGrpSpPr/>
          <p:nvPr/>
        </p:nvGrpSpPr>
        <p:grpSpPr>
          <a:xfrm>
            <a:off x="7768638" y="1673056"/>
            <a:ext cx="347715" cy="351155"/>
            <a:chOff x="-59100700" y="1911950"/>
            <a:chExt cx="315875" cy="319000"/>
          </a:xfrm>
        </p:grpSpPr>
        <p:sp>
          <p:nvSpPr>
            <p:cNvPr id="4606" name="Google Shape;4606;p58"/>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8"/>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8"/>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8"/>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8"/>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8"/>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8"/>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8"/>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8"/>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8"/>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58"/>
          <p:cNvGrpSpPr/>
          <p:nvPr/>
        </p:nvGrpSpPr>
        <p:grpSpPr>
          <a:xfrm>
            <a:off x="2694871" y="1674459"/>
            <a:ext cx="361558" cy="348348"/>
            <a:chOff x="-63665750" y="1914325"/>
            <a:chExt cx="328450" cy="316450"/>
          </a:xfrm>
        </p:grpSpPr>
        <p:sp>
          <p:nvSpPr>
            <p:cNvPr id="4617" name="Google Shape;4617;p58"/>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8"/>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58"/>
          <p:cNvGrpSpPr/>
          <p:nvPr/>
        </p:nvGrpSpPr>
        <p:grpSpPr>
          <a:xfrm>
            <a:off x="2699632" y="2077985"/>
            <a:ext cx="352036" cy="350742"/>
            <a:chOff x="-63666550" y="2278975"/>
            <a:chExt cx="319800" cy="318625"/>
          </a:xfrm>
        </p:grpSpPr>
        <p:sp>
          <p:nvSpPr>
            <p:cNvPr id="4620" name="Google Shape;4620;p58"/>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8"/>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58"/>
          <p:cNvGrpSpPr/>
          <p:nvPr/>
        </p:nvGrpSpPr>
        <p:grpSpPr>
          <a:xfrm>
            <a:off x="2697031" y="2481690"/>
            <a:ext cx="357237" cy="349642"/>
            <a:chOff x="-63669700" y="2646600"/>
            <a:chExt cx="324525" cy="317625"/>
          </a:xfrm>
        </p:grpSpPr>
        <p:sp>
          <p:nvSpPr>
            <p:cNvPr id="4623" name="Google Shape;4623;p58"/>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8"/>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58"/>
          <p:cNvGrpSpPr/>
          <p:nvPr/>
        </p:nvGrpSpPr>
        <p:grpSpPr>
          <a:xfrm>
            <a:off x="4806228" y="1674129"/>
            <a:ext cx="348568" cy="349009"/>
            <a:chOff x="-61784125" y="1931250"/>
            <a:chExt cx="316650" cy="317050"/>
          </a:xfrm>
        </p:grpSpPr>
        <p:sp>
          <p:nvSpPr>
            <p:cNvPr id="4626" name="Google Shape;4626;p58"/>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8"/>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8"/>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8"/>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58"/>
          <p:cNvGrpSpPr/>
          <p:nvPr/>
        </p:nvGrpSpPr>
        <p:grpSpPr>
          <a:xfrm>
            <a:off x="4806228" y="2079072"/>
            <a:ext cx="348568" cy="348568"/>
            <a:chOff x="-61783350" y="2297100"/>
            <a:chExt cx="316650" cy="316650"/>
          </a:xfrm>
        </p:grpSpPr>
        <p:sp>
          <p:nvSpPr>
            <p:cNvPr id="4631" name="Google Shape;4631;p58"/>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8"/>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58"/>
          <p:cNvGrpSpPr/>
          <p:nvPr/>
        </p:nvGrpSpPr>
        <p:grpSpPr>
          <a:xfrm>
            <a:off x="4806228" y="2480781"/>
            <a:ext cx="348568" cy="351458"/>
            <a:chOff x="-61782550" y="2664925"/>
            <a:chExt cx="316650" cy="319275"/>
          </a:xfrm>
        </p:grpSpPr>
        <p:sp>
          <p:nvSpPr>
            <p:cNvPr id="4634" name="Google Shape;4634;p58"/>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8"/>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8"/>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58"/>
          <p:cNvGrpSpPr/>
          <p:nvPr/>
        </p:nvGrpSpPr>
        <p:grpSpPr>
          <a:xfrm>
            <a:off x="6920631" y="1682426"/>
            <a:ext cx="349421" cy="332414"/>
            <a:chOff x="-59889100" y="1945025"/>
            <a:chExt cx="317425" cy="301975"/>
          </a:xfrm>
        </p:grpSpPr>
        <p:sp>
          <p:nvSpPr>
            <p:cNvPr id="4638" name="Google Shape;4638;p58"/>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8"/>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8"/>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8"/>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2" name="Google Shape;4642;p58"/>
          <p:cNvSpPr/>
          <p:nvPr/>
        </p:nvSpPr>
        <p:spPr>
          <a:xfrm>
            <a:off x="6918333" y="2116860"/>
            <a:ext cx="350302" cy="27313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3" name="Google Shape;4643;p58"/>
          <p:cNvGrpSpPr/>
          <p:nvPr/>
        </p:nvGrpSpPr>
        <p:grpSpPr>
          <a:xfrm>
            <a:off x="6919764" y="2482611"/>
            <a:ext cx="351155" cy="347798"/>
            <a:chOff x="-59889100" y="2671925"/>
            <a:chExt cx="319000" cy="315950"/>
          </a:xfrm>
        </p:grpSpPr>
        <p:sp>
          <p:nvSpPr>
            <p:cNvPr id="4644" name="Google Shape;4644;p58"/>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8"/>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8"/>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8"/>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58"/>
          <p:cNvGrpSpPr/>
          <p:nvPr/>
        </p:nvGrpSpPr>
        <p:grpSpPr>
          <a:xfrm>
            <a:off x="7767785" y="2079072"/>
            <a:ext cx="349421" cy="348568"/>
            <a:chOff x="-59092025" y="2296300"/>
            <a:chExt cx="317425" cy="316650"/>
          </a:xfrm>
        </p:grpSpPr>
        <p:sp>
          <p:nvSpPr>
            <p:cNvPr id="4649" name="Google Shape;4649;p58"/>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8"/>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1" name="Google Shape;4651;p58"/>
          <p:cNvSpPr/>
          <p:nvPr/>
        </p:nvSpPr>
        <p:spPr>
          <a:xfrm>
            <a:off x="1010400" y="3043597"/>
            <a:ext cx="349421" cy="34856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2" name="Google Shape;4652;p58"/>
          <p:cNvGrpSpPr/>
          <p:nvPr/>
        </p:nvGrpSpPr>
        <p:grpSpPr>
          <a:xfrm>
            <a:off x="1012422" y="3464550"/>
            <a:ext cx="349421" cy="349421"/>
            <a:chOff x="-65145700" y="3727425"/>
            <a:chExt cx="317425" cy="317425"/>
          </a:xfrm>
        </p:grpSpPr>
        <p:sp>
          <p:nvSpPr>
            <p:cNvPr id="4653" name="Google Shape;4653;p5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58"/>
          <p:cNvGrpSpPr/>
          <p:nvPr/>
        </p:nvGrpSpPr>
        <p:grpSpPr>
          <a:xfrm>
            <a:off x="1015463" y="3872630"/>
            <a:ext cx="343340" cy="349421"/>
            <a:chOff x="-65144125" y="4094450"/>
            <a:chExt cx="311900" cy="317425"/>
          </a:xfrm>
        </p:grpSpPr>
        <p:sp>
          <p:nvSpPr>
            <p:cNvPr id="4656" name="Google Shape;4656;p5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58"/>
          <p:cNvSpPr/>
          <p:nvPr/>
        </p:nvSpPr>
        <p:spPr>
          <a:xfrm>
            <a:off x="3110777" y="3042290"/>
            <a:ext cx="351155" cy="35118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0" name="Google Shape;4660;p58"/>
          <p:cNvGrpSpPr/>
          <p:nvPr/>
        </p:nvGrpSpPr>
        <p:grpSpPr>
          <a:xfrm>
            <a:off x="3111996" y="3464178"/>
            <a:ext cx="352641" cy="350164"/>
            <a:chOff x="-63250675" y="3744075"/>
            <a:chExt cx="320350" cy="318100"/>
          </a:xfrm>
        </p:grpSpPr>
        <p:sp>
          <p:nvSpPr>
            <p:cNvPr id="4661" name="Google Shape;4661;p5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58"/>
          <p:cNvGrpSpPr/>
          <p:nvPr/>
        </p:nvGrpSpPr>
        <p:grpSpPr>
          <a:xfrm>
            <a:off x="3113606" y="3872630"/>
            <a:ext cx="349421" cy="349421"/>
            <a:chOff x="-63250675" y="4110200"/>
            <a:chExt cx="317425" cy="317425"/>
          </a:xfrm>
        </p:grpSpPr>
        <p:sp>
          <p:nvSpPr>
            <p:cNvPr id="4665" name="Google Shape;4665;p5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58"/>
          <p:cNvGrpSpPr/>
          <p:nvPr/>
        </p:nvGrpSpPr>
        <p:grpSpPr>
          <a:xfrm>
            <a:off x="5238653" y="3047071"/>
            <a:ext cx="341633" cy="341413"/>
            <a:chOff x="-61351725" y="3372400"/>
            <a:chExt cx="310350" cy="310150"/>
          </a:xfrm>
        </p:grpSpPr>
        <p:sp>
          <p:nvSpPr>
            <p:cNvPr id="4675" name="Google Shape;4675;p5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58"/>
          <p:cNvGrpSpPr/>
          <p:nvPr/>
        </p:nvGrpSpPr>
        <p:grpSpPr>
          <a:xfrm>
            <a:off x="5235185" y="3480594"/>
            <a:ext cx="348568" cy="317333"/>
            <a:chOff x="-61354875" y="3751050"/>
            <a:chExt cx="316650" cy="288275"/>
          </a:xfrm>
        </p:grpSpPr>
        <p:sp>
          <p:nvSpPr>
            <p:cNvPr id="4679" name="Google Shape;4679;p5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58"/>
          <p:cNvGrpSpPr/>
          <p:nvPr/>
        </p:nvGrpSpPr>
        <p:grpSpPr>
          <a:xfrm>
            <a:off x="5235185" y="3872616"/>
            <a:ext cx="348568" cy="349449"/>
            <a:chOff x="-61354875" y="4101525"/>
            <a:chExt cx="316650" cy="317450"/>
          </a:xfrm>
        </p:grpSpPr>
        <p:sp>
          <p:nvSpPr>
            <p:cNvPr id="4683" name="Google Shape;4683;p5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8"/>
          <p:cNvGrpSpPr/>
          <p:nvPr/>
        </p:nvGrpSpPr>
        <p:grpSpPr>
          <a:xfrm>
            <a:off x="7343960" y="3043811"/>
            <a:ext cx="350275" cy="347935"/>
            <a:chOff x="-59470075" y="3308975"/>
            <a:chExt cx="318200" cy="316075"/>
          </a:xfrm>
        </p:grpSpPr>
        <p:sp>
          <p:nvSpPr>
            <p:cNvPr id="4686" name="Google Shape;4686;p5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58"/>
          <p:cNvGrpSpPr/>
          <p:nvPr/>
        </p:nvGrpSpPr>
        <p:grpSpPr>
          <a:xfrm>
            <a:off x="1436496" y="3044291"/>
            <a:ext cx="349421" cy="346972"/>
            <a:chOff x="-64781025" y="3361050"/>
            <a:chExt cx="317425" cy="315200"/>
          </a:xfrm>
        </p:grpSpPr>
        <p:sp>
          <p:nvSpPr>
            <p:cNvPr id="4696" name="Google Shape;4696;p5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58"/>
          <p:cNvSpPr/>
          <p:nvPr/>
        </p:nvSpPr>
        <p:spPr>
          <a:xfrm>
            <a:off x="1434487" y="3465532"/>
            <a:ext cx="349421" cy="34768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8"/>
          <p:cNvSpPr/>
          <p:nvPr/>
        </p:nvSpPr>
        <p:spPr>
          <a:xfrm>
            <a:off x="1460494" y="3872756"/>
            <a:ext cx="297409" cy="3494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8"/>
          <p:cNvSpPr/>
          <p:nvPr/>
        </p:nvSpPr>
        <p:spPr>
          <a:xfrm>
            <a:off x="3539685" y="3081754"/>
            <a:ext cx="348541" cy="2722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58"/>
          <p:cNvGrpSpPr/>
          <p:nvPr/>
        </p:nvGrpSpPr>
        <p:grpSpPr>
          <a:xfrm>
            <a:off x="3533821" y="3464288"/>
            <a:ext cx="364172" cy="349944"/>
            <a:chOff x="-62890750" y="3747425"/>
            <a:chExt cx="330825" cy="317900"/>
          </a:xfrm>
        </p:grpSpPr>
        <p:sp>
          <p:nvSpPr>
            <p:cNvPr id="4704" name="Google Shape;4704;p5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58"/>
          <p:cNvGrpSpPr/>
          <p:nvPr/>
        </p:nvGrpSpPr>
        <p:grpSpPr>
          <a:xfrm>
            <a:off x="3541196" y="3873056"/>
            <a:ext cx="349421" cy="348568"/>
            <a:chOff x="-62884425" y="4111775"/>
            <a:chExt cx="317425" cy="316650"/>
          </a:xfrm>
        </p:grpSpPr>
        <p:sp>
          <p:nvSpPr>
            <p:cNvPr id="4719" name="Google Shape;4719;p5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58"/>
          <p:cNvGrpSpPr/>
          <p:nvPr/>
        </p:nvGrpSpPr>
        <p:grpSpPr>
          <a:xfrm>
            <a:off x="5660141" y="3046520"/>
            <a:ext cx="347688" cy="342514"/>
            <a:chOff x="-60991775" y="3376900"/>
            <a:chExt cx="315850" cy="311150"/>
          </a:xfrm>
        </p:grpSpPr>
        <p:sp>
          <p:nvSpPr>
            <p:cNvPr id="4722" name="Google Shape;4722;p5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58"/>
          <p:cNvGrpSpPr/>
          <p:nvPr/>
        </p:nvGrpSpPr>
        <p:grpSpPr>
          <a:xfrm>
            <a:off x="5659701" y="3468443"/>
            <a:ext cx="348568" cy="341633"/>
            <a:chOff x="-60988625" y="3740800"/>
            <a:chExt cx="316650" cy="310350"/>
          </a:xfrm>
        </p:grpSpPr>
        <p:sp>
          <p:nvSpPr>
            <p:cNvPr id="4726" name="Google Shape;4726;p5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58"/>
          <p:cNvGrpSpPr/>
          <p:nvPr/>
        </p:nvGrpSpPr>
        <p:grpSpPr>
          <a:xfrm>
            <a:off x="5659701" y="3873607"/>
            <a:ext cx="348568" cy="347468"/>
            <a:chOff x="-60987850" y="4100950"/>
            <a:chExt cx="316650" cy="315650"/>
          </a:xfrm>
        </p:grpSpPr>
        <p:sp>
          <p:nvSpPr>
            <p:cNvPr id="4730" name="Google Shape;4730;p5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58"/>
          <p:cNvGrpSpPr/>
          <p:nvPr/>
        </p:nvGrpSpPr>
        <p:grpSpPr>
          <a:xfrm>
            <a:off x="7343519" y="3469311"/>
            <a:ext cx="351155" cy="339900"/>
            <a:chOff x="-59447250" y="3706150"/>
            <a:chExt cx="319000" cy="308775"/>
          </a:xfrm>
        </p:grpSpPr>
        <p:sp>
          <p:nvSpPr>
            <p:cNvPr id="4736" name="Google Shape;4736;p5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58"/>
          <p:cNvGrpSpPr/>
          <p:nvPr/>
        </p:nvGrpSpPr>
        <p:grpSpPr>
          <a:xfrm>
            <a:off x="1857821" y="3044511"/>
            <a:ext cx="350302" cy="346532"/>
            <a:chOff x="-64406125" y="3362225"/>
            <a:chExt cx="318225" cy="314800"/>
          </a:xfrm>
        </p:grpSpPr>
        <p:sp>
          <p:nvSpPr>
            <p:cNvPr id="4741" name="Google Shape;4741;p5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3" name="Google Shape;4743;p58"/>
          <p:cNvSpPr/>
          <p:nvPr/>
        </p:nvSpPr>
        <p:spPr>
          <a:xfrm>
            <a:off x="1916080" y="3464665"/>
            <a:ext cx="229792" cy="3494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4" name="Google Shape;4744;p58"/>
          <p:cNvGrpSpPr/>
          <p:nvPr/>
        </p:nvGrpSpPr>
        <p:grpSpPr>
          <a:xfrm>
            <a:off x="1858262" y="3873057"/>
            <a:ext cx="349421" cy="348568"/>
            <a:chOff x="-64410850" y="4094450"/>
            <a:chExt cx="317425" cy="316650"/>
          </a:xfrm>
        </p:grpSpPr>
        <p:sp>
          <p:nvSpPr>
            <p:cNvPr id="4745" name="Google Shape;4745;p5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8" name="Google Shape;4748;p58"/>
          <p:cNvSpPr/>
          <p:nvPr/>
        </p:nvSpPr>
        <p:spPr>
          <a:xfrm>
            <a:off x="3991648" y="3043074"/>
            <a:ext cx="304344" cy="349614"/>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58"/>
          <p:cNvGrpSpPr/>
          <p:nvPr/>
        </p:nvGrpSpPr>
        <p:grpSpPr>
          <a:xfrm>
            <a:off x="3971901" y="3464013"/>
            <a:ext cx="347715" cy="350495"/>
            <a:chOff x="-62516625" y="3743175"/>
            <a:chExt cx="315875" cy="318400"/>
          </a:xfrm>
        </p:grpSpPr>
        <p:sp>
          <p:nvSpPr>
            <p:cNvPr id="4750" name="Google Shape;4750;p5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58"/>
          <p:cNvGrpSpPr/>
          <p:nvPr/>
        </p:nvGrpSpPr>
        <p:grpSpPr>
          <a:xfrm>
            <a:off x="3978410" y="3892128"/>
            <a:ext cx="334698" cy="310426"/>
            <a:chOff x="-62511900" y="4129100"/>
            <a:chExt cx="304050" cy="282000"/>
          </a:xfrm>
        </p:grpSpPr>
        <p:sp>
          <p:nvSpPr>
            <p:cNvPr id="4753" name="Google Shape;4753;p5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58"/>
          <p:cNvGrpSpPr/>
          <p:nvPr/>
        </p:nvGrpSpPr>
        <p:grpSpPr>
          <a:xfrm>
            <a:off x="6102576" y="3043066"/>
            <a:ext cx="295675" cy="349421"/>
            <a:chOff x="-60597975" y="3367475"/>
            <a:chExt cx="268600" cy="317425"/>
          </a:xfrm>
        </p:grpSpPr>
        <p:sp>
          <p:nvSpPr>
            <p:cNvPr id="4759" name="Google Shape;4759;p5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4" name="Google Shape;4764;p58"/>
          <p:cNvSpPr/>
          <p:nvPr/>
        </p:nvSpPr>
        <p:spPr>
          <a:xfrm>
            <a:off x="6072955" y="3465738"/>
            <a:ext cx="351155" cy="34727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58"/>
          <p:cNvGrpSpPr/>
          <p:nvPr/>
        </p:nvGrpSpPr>
        <p:grpSpPr>
          <a:xfrm>
            <a:off x="6076129" y="3922482"/>
            <a:ext cx="348568" cy="249716"/>
            <a:chOff x="-60621600" y="4145650"/>
            <a:chExt cx="316650" cy="226850"/>
          </a:xfrm>
        </p:grpSpPr>
        <p:sp>
          <p:nvSpPr>
            <p:cNvPr id="4766" name="Google Shape;4766;p5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58"/>
          <p:cNvGrpSpPr/>
          <p:nvPr/>
        </p:nvGrpSpPr>
        <p:grpSpPr>
          <a:xfrm>
            <a:off x="7347852" y="3873484"/>
            <a:ext cx="342486" cy="347715"/>
            <a:chOff x="-59400775" y="4084200"/>
            <a:chExt cx="311125" cy="315875"/>
          </a:xfrm>
        </p:grpSpPr>
        <p:sp>
          <p:nvSpPr>
            <p:cNvPr id="4770" name="Google Shape;4770;p5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58"/>
          <p:cNvGrpSpPr/>
          <p:nvPr/>
        </p:nvGrpSpPr>
        <p:grpSpPr>
          <a:xfrm>
            <a:off x="2276375" y="3043493"/>
            <a:ext cx="347688" cy="348568"/>
            <a:chOff x="-64044600" y="3360375"/>
            <a:chExt cx="315850" cy="316650"/>
          </a:xfrm>
        </p:grpSpPr>
        <p:sp>
          <p:nvSpPr>
            <p:cNvPr id="4777" name="Google Shape;4777;p5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58"/>
          <p:cNvGrpSpPr/>
          <p:nvPr/>
        </p:nvGrpSpPr>
        <p:grpSpPr>
          <a:xfrm>
            <a:off x="2301514" y="3464550"/>
            <a:ext cx="297409" cy="349421"/>
            <a:chOff x="-64022550" y="3727425"/>
            <a:chExt cx="270175" cy="317425"/>
          </a:xfrm>
        </p:grpSpPr>
        <p:sp>
          <p:nvSpPr>
            <p:cNvPr id="4781" name="Google Shape;4781;p5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58"/>
          <p:cNvGrpSpPr/>
          <p:nvPr/>
        </p:nvGrpSpPr>
        <p:grpSpPr>
          <a:xfrm>
            <a:off x="2324480" y="3872616"/>
            <a:ext cx="251478" cy="349449"/>
            <a:chOff x="-64001300" y="4093650"/>
            <a:chExt cx="228450" cy="317450"/>
          </a:xfrm>
        </p:grpSpPr>
        <p:sp>
          <p:nvSpPr>
            <p:cNvPr id="4785" name="Google Shape;4785;p5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8"/>
          <p:cNvGrpSpPr/>
          <p:nvPr/>
        </p:nvGrpSpPr>
        <p:grpSpPr>
          <a:xfrm>
            <a:off x="4392400" y="3043438"/>
            <a:ext cx="342486" cy="348678"/>
            <a:chOff x="-62148800" y="3377700"/>
            <a:chExt cx="311125" cy="316750"/>
          </a:xfrm>
        </p:grpSpPr>
        <p:sp>
          <p:nvSpPr>
            <p:cNvPr id="4790" name="Google Shape;4790;p5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58"/>
          <p:cNvGrpSpPr/>
          <p:nvPr/>
        </p:nvGrpSpPr>
        <p:grpSpPr>
          <a:xfrm>
            <a:off x="4388506" y="3464535"/>
            <a:ext cx="350275" cy="349449"/>
            <a:chOff x="-62154300" y="3743950"/>
            <a:chExt cx="318200" cy="317450"/>
          </a:xfrm>
        </p:grpSpPr>
        <p:sp>
          <p:nvSpPr>
            <p:cNvPr id="4793" name="Google Shape;4793;p5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8"/>
          <p:cNvGrpSpPr/>
          <p:nvPr/>
        </p:nvGrpSpPr>
        <p:grpSpPr>
          <a:xfrm>
            <a:off x="4388493" y="3873056"/>
            <a:ext cx="350302" cy="348568"/>
            <a:chOff x="-62151950" y="4111775"/>
            <a:chExt cx="318225" cy="316650"/>
          </a:xfrm>
        </p:grpSpPr>
        <p:sp>
          <p:nvSpPr>
            <p:cNvPr id="4796" name="Google Shape;4796;p5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58"/>
          <p:cNvGrpSpPr/>
          <p:nvPr/>
        </p:nvGrpSpPr>
        <p:grpSpPr>
          <a:xfrm>
            <a:off x="6499351" y="3042984"/>
            <a:ext cx="350275" cy="349587"/>
            <a:chOff x="-60254550" y="3367325"/>
            <a:chExt cx="318200" cy="317575"/>
          </a:xfrm>
        </p:grpSpPr>
        <p:sp>
          <p:nvSpPr>
            <p:cNvPr id="4801" name="Google Shape;4801;p5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58"/>
          <p:cNvGrpSpPr/>
          <p:nvPr/>
        </p:nvGrpSpPr>
        <p:grpSpPr>
          <a:xfrm>
            <a:off x="6500204" y="3465031"/>
            <a:ext cx="348568" cy="348458"/>
            <a:chOff x="-60255350" y="3733825"/>
            <a:chExt cx="316650" cy="316550"/>
          </a:xfrm>
        </p:grpSpPr>
        <p:sp>
          <p:nvSpPr>
            <p:cNvPr id="4806" name="Google Shape;4806;p5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58"/>
          <p:cNvGrpSpPr/>
          <p:nvPr/>
        </p:nvGrpSpPr>
        <p:grpSpPr>
          <a:xfrm>
            <a:off x="6526651" y="3873483"/>
            <a:ext cx="295675" cy="347715"/>
            <a:chOff x="-60232500" y="4101525"/>
            <a:chExt cx="268600" cy="315875"/>
          </a:xfrm>
        </p:grpSpPr>
        <p:sp>
          <p:nvSpPr>
            <p:cNvPr id="4814" name="Google Shape;4814;p5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6" name="Google Shape;4816;p58"/>
          <p:cNvSpPr/>
          <p:nvPr/>
        </p:nvSpPr>
        <p:spPr>
          <a:xfrm>
            <a:off x="7766392" y="3043157"/>
            <a:ext cx="348541" cy="34944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7" name="Google Shape;4817;p58"/>
          <p:cNvGrpSpPr/>
          <p:nvPr/>
        </p:nvGrpSpPr>
        <p:grpSpPr>
          <a:xfrm>
            <a:off x="2700499" y="3043493"/>
            <a:ext cx="350302" cy="348568"/>
            <a:chOff x="-63679950" y="3360375"/>
            <a:chExt cx="318225" cy="316650"/>
          </a:xfrm>
        </p:grpSpPr>
        <p:sp>
          <p:nvSpPr>
            <p:cNvPr id="4818" name="Google Shape;4818;p5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2" name="Google Shape;4822;p58"/>
          <p:cNvSpPr/>
          <p:nvPr/>
        </p:nvSpPr>
        <p:spPr>
          <a:xfrm>
            <a:off x="2697656" y="3464445"/>
            <a:ext cx="352036" cy="349862"/>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58"/>
          <p:cNvGrpSpPr/>
          <p:nvPr/>
        </p:nvGrpSpPr>
        <p:grpSpPr>
          <a:xfrm>
            <a:off x="2699192" y="3872506"/>
            <a:ext cx="352916" cy="349669"/>
            <a:chOff x="-63679950" y="4093450"/>
            <a:chExt cx="320600" cy="317650"/>
          </a:xfrm>
        </p:grpSpPr>
        <p:sp>
          <p:nvSpPr>
            <p:cNvPr id="4824" name="Google Shape;4824;p5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58"/>
          <p:cNvGrpSpPr/>
          <p:nvPr/>
        </p:nvGrpSpPr>
        <p:grpSpPr>
          <a:xfrm>
            <a:off x="4806228" y="3043052"/>
            <a:ext cx="348568" cy="349449"/>
            <a:chOff x="-61784125" y="3377700"/>
            <a:chExt cx="316650" cy="317450"/>
          </a:xfrm>
        </p:grpSpPr>
        <p:sp>
          <p:nvSpPr>
            <p:cNvPr id="4828" name="Google Shape;4828;p5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58"/>
          <p:cNvGrpSpPr/>
          <p:nvPr/>
        </p:nvGrpSpPr>
        <p:grpSpPr>
          <a:xfrm>
            <a:off x="4806228" y="3464535"/>
            <a:ext cx="348568" cy="349449"/>
            <a:chOff x="-61783350" y="3743950"/>
            <a:chExt cx="316650" cy="317450"/>
          </a:xfrm>
        </p:grpSpPr>
        <p:sp>
          <p:nvSpPr>
            <p:cNvPr id="4836" name="Google Shape;4836;p5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58"/>
          <p:cNvSpPr/>
          <p:nvPr/>
        </p:nvSpPr>
        <p:spPr>
          <a:xfrm>
            <a:off x="4804311" y="3873032"/>
            <a:ext cx="348568" cy="348871"/>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8"/>
          <p:cNvSpPr/>
          <p:nvPr/>
        </p:nvSpPr>
        <p:spPr>
          <a:xfrm>
            <a:off x="6919200" y="3052541"/>
            <a:ext cx="348568" cy="330680"/>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8"/>
          <p:cNvSpPr/>
          <p:nvPr/>
        </p:nvSpPr>
        <p:spPr>
          <a:xfrm>
            <a:off x="6918333" y="3502808"/>
            <a:ext cx="350302" cy="273136"/>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58"/>
          <p:cNvGrpSpPr/>
          <p:nvPr/>
        </p:nvGrpSpPr>
        <p:grpSpPr>
          <a:xfrm>
            <a:off x="6919750" y="3873868"/>
            <a:ext cx="351183" cy="346945"/>
            <a:chOff x="-59869425" y="4102225"/>
            <a:chExt cx="319025" cy="315175"/>
          </a:xfrm>
        </p:grpSpPr>
        <p:sp>
          <p:nvSpPr>
            <p:cNvPr id="4842" name="Google Shape;4842;p5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58"/>
          <p:cNvGrpSpPr/>
          <p:nvPr/>
        </p:nvGrpSpPr>
        <p:grpSpPr>
          <a:xfrm>
            <a:off x="7768209" y="3465403"/>
            <a:ext cx="348568" cy="347715"/>
            <a:chOff x="-59029025" y="3711650"/>
            <a:chExt cx="316650" cy="315875"/>
          </a:xfrm>
        </p:grpSpPr>
        <p:sp>
          <p:nvSpPr>
            <p:cNvPr id="4847" name="Google Shape;4847;p5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4857" name="Shape 4857"/>
        <p:cNvGrpSpPr/>
        <p:nvPr/>
      </p:nvGrpSpPr>
      <p:grpSpPr>
        <a:xfrm>
          <a:off x="0" y="0"/>
          <a:ext cx="0" cy="0"/>
          <a:chOff x="0" y="0"/>
          <a:chExt cx="0" cy="0"/>
        </a:xfrm>
      </p:grpSpPr>
      <p:sp>
        <p:nvSpPr>
          <p:cNvPr id="4858" name="Google Shape;4858;p5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859" name="Google Shape;4859;p59"/>
          <p:cNvGrpSpPr/>
          <p:nvPr/>
        </p:nvGrpSpPr>
        <p:grpSpPr>
          <a:xfrm>
            <a:off x="1095363" y="1685939"/>
            <a:ext cx="336332" cy="336332"/>
            <a:chOff x="-57970450" y="1903275"/>
            <a:chExt cx="318225" cy="318225"/>
          </a:xfrm>
        </p:grpSpPr>
        <p:sp>
          <p:nvSpPr>
            <p:cNvPr id="4860" name="Google Shape;4860;p59"/>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9"/>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9"/>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9"/>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59"/>
          <p:cNvGrpSpPr/>
          <p:nvPr/>
        </p:nvGrpSpPr>
        <p:grpSpPr>
          <a:xfrm>
            <a:off x="1115761" y="2101328"/>
            <a:ext cx="295536" cy="334667"/>
            <a:chOff x="-57950750" y="2296300"/>
            <a:chExt cx="279625" cy="316650"/>
          </a:xfrm>
        </p:grpSpPr>
        <p:sp>
          <p:nvSpPr>
            <p:cNvPr id="4865" name="Google Shape;4865;p59"/>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9"/>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9"/>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9"/>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59"/>
          <p:cNvGrpSpPr/>
          <p:nvPr/>
        </p:nvGrpSpPr>
        <p:grpSpPr>
          <a:xfrm>
            <a:off x="1095469" y="2515051"/>
            <a:ext cx="336121" cy="335513"/>
            <a:chOff x="-57969675" y="2687750"/>
            <a:chExt cx="318025" cy="317450"/>
          </a:xfrm>
        </p:grpSpPr>
        <p:sp>
          <p:nvSpPr>
            <p:cNvPr id="4870" name="Google Shape;4870;p59"/>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9"/>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9"/>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59"/>
          <p:cNvGrpSpPr/>
          <p:nvPr/>
        </p:nvGrpSpPr>
        <p:grpSpPr>
          <a:xfrm>
            <a:off x="3153180" y="1685939"/>
            <a:ext cx="338842" cy="336332"/>
            <a:chOff x="-56012425" y="1903275"/>
            <a:chExt cx="320600" cy="318225"/>
          </a:xfrm>
        </p:grpSpPr>
        <p:sp>
          <p:nvSpPr>
            <p:cNvPr id="4875" name="Google Shape;4875;p59"/>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9"/>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9"/>
          <p:cNvGrpSpPr/>
          <p:nvPr/>
        </p:nvGrpSpPr>
        <p:grpSpPr>
          <a:xfrm>
            <a:off x="3154013" y="2099663"/>
            <a:ext cx="337178" cy="337178"/>
            <a:chOff x="-56010850" y="2294725"/>
            <a:chExt cx="319025" cy="319025"/>
          </a:xfrm>
        </p:grpSpPr>
        <p:sp>
          <p:nvSpPr>
            <p:cNvPr id="4878" name="Google Shape;4878;p59"/>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9"/>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9"/>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9"/>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9"/>
          <p:cNvGrpSpPr/>
          <p:nvPr/>
        </p:nvGrpSpPr>
        <p:grpSpPr>
          <a:xfrm>
            <a:off x="3154026" y="2514232"/>
            <a:ext cx="337151" cy="336332"/>
            <a:chOff x="-56010050" y="2686975"/>
            <a:chExt cx="319000" cy="318225"/>
          </a:xfrm>
        </p:grpSpPr>
        <p:sp>
          <p:nvSpPr>
            <p:cNvPr id="4883" name="Google Shape;4883;p59"/>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9"/>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9"/>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9"/>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59"/>
          <p:cNvGrpSpPr/>
          <p:nvPr/>
        </p:nvGrpSpPr>
        <p:grpSpPr>
          <a:xfrm>
            <a:off x="5231050" y="1685939"/>
            <a:ext cx="337178" cy="336332"/>
            <a:chOff x="-54081175" y="1903275"/>
            <a:chExt cx="319025" cy="318225"/>
          </a:xfrm>
        </p:grpSpPr>
        <p:sp>
          <p:nvSpPr>
            <p:cNvPr id="4888" name="Google Shape;4888;p59"/>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9"/>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59"/>
          <p:cNvGrpSpPr/>
          <p:nvPr/>
        </p:nvGrpSpPr>
        <p:grpSpPr>
          <a:xfrm>
            <a:off x="5251871" y="2101328"/>
            <a:ext cx="295536" cy="335513"/>
            <a:chOff x="-54063050" y="2296300"/>
            <a:chExt cx="279625" cy="317450"/>
          </a:xfrm>
        </p:grpSpPr>
        <p:sp>
          <p:nvSpPr>
            <p:cNvPr id="4891" name="Google Shape;4891;p59"/>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9"/>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9"/>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9"/>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59"/>
          <p:cNvGrpSpPr/>
          <p:nvPr/>
        </p:nvGrpSpPr>
        <p:grpSpPr>
          <a:xfrm>
            <a:off x="5251871" y="2512620"/>
            <a:ext cx="295536" cy="336279"/>
            <a:chOff x="-54061475" y="2685450"/>
            <a:chExt cx="279625" cy="318175"/>
          </a:xfrm>
        </p:grpSpPr>
        <p:sp>
          <p:nvSpPr>
            <p:cNvPr id="4896" name="Google Shape;4896;p59"/>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9"/>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9"/>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9"/>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59"/>
          <p:cNvGrpSpPr/>
          <p:nvPr/>
        </p:nvGrpSpPr>
        <p:grpSpPr>
          <a:xfrm>
            <a:off x="7350894" y="1695108"/>
            <a:ext cx="256404" cy="337151"/>
            <a:chOff x="-52074300" y="1911950"/>
            <a:chExt cx="242600" cy="319000"/>
          </a:xfrm>
        </p:grpSpPr>
        <p:sp>
          <p:nvSpPr>
            <p:cNvPr id="4901" name="Google Shape;4901;p59"/>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9"/>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9"/>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9"/>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59"/>
          <p:cNvGrpSpPr/>
          <p:nvPr/>
        </p:nvGrpSpPr>
        <p:grpSpPr>
          <a:xfrm>
            <a:off x="1495497" y="1686785"/>
            <a:ext cx="337178" cy="336332"/>
            <a:chOff x="-57578225" y="1904075"/>
            <a:chExt cx="319025" cy="318225"/>
          </a:xfrm>
        </p:grpSpPr>
        <p:sp>
          <p:nvSpPr>
            <p:cNvPr id="4906" name="Google Shape;4906;p59"/>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9"/>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9"/>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9"/>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59"/>
          <p:cNvGrpSpPr/>
          <p:nvPr/>
        </p:nvGrpSpPr>
        <p:grpSpPr>
          <a:xfrm>
            <a:off x="1516317" y="2099663"/>
            <a:ext cx="295536" cy="336332"/>
            <a:chOff x="-57558525" y="2294725"/>
            <a:chExt cx="279625" cy="318225"/>
          </a:xfrm>
        </p:grpSpPr>
        <p:sp>
          <p:nvSpPr>
            <p:cNvPr id="4911" name="Google Shape;4911;p59"/>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9"/>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9"/>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9"/>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9"/>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59"/>
          <p:cNvGrpSpPr/>
          <p:nvPr/>
        </p:nvGrpSpPr>
        <p:grpSpPr>
          <a:xfrm>
            <a:off x="1493832" y="2514232"/>
            <a:ext cx="340507" cy="337151"/>
            <a:chOff x="-57579800" y="2686975"/>
            <a:chExt cx="322175" cy="319000"/>
          </a:xfrm>
        </p:grpSpPr>
        <p:sp>
          <p:nvSpPr>
            <p:cNvPr id="4917" name="Google Shape;4917;p59"/>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9"/>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9"/>
          <p:cNvGrpSpPr/>
          <p:nvPr/>
        </p:nvGrpSpPr>
        <p:grpSpPr>
          <a:xfrm>
            <a:off x="3566071" y="2099663"/>
            <a:ext cx="342171" cy="336332"/>
            <a:chOff x="-55620975" y="2294725"/>
            <a:chExt cx="323750" cy="318225"/>
          </a:xfrm>
        </p:grpSpPr>
        <p:sp>
          <p:nvSpPr>
            <p:cNvPr id="4920" name="Google Shape;4920;p59"/>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9"/>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9"/>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9"/>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9"/>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9"/>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9"/>
          <p:cNvGrpSpPr/>
          <p:nvPr/>
        </p:nvGrpSpPr>
        <p:grpSpPr>
          <a:xfrm>
            <a:off x="3568159" y="2514153"/>
            <a:ext cx="337997" cy="336411"/>
            <a:chOff x="-55620175" y="2686900"/>
            <a:chExt cx="319800" cy="318300"/>
          </a:xfrm>
        </p:grpSpPr>
        <p:sp>
          <p:nvSpPr>
            <p:cNvPr id="4927" name="Google Shape;4927;p59"/>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9"/>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9"/>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9"/>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59"/>
          <p:cNvGrpSpPr/>
          <p:nvPr/>
        </p:nvGrpSpPr>
        <p:grpSpPr>
          <a:xfrm>
            <a:off x="5645619" y="1685939"/>
            <a:ext cx="337151" cy="336332"/>
            <a:chOff x="-53690500" y="1903275"/>
            <a:chExt cx="319000" cy="318225"/>
          </a:xfrm>
        </p:grpSpPr>
        <p:sp>
          <p:nvSpPr>
            <p:cNvPr id="4932" name="Google Shape;4932;p59"/>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9"/>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9"/>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9"/>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9"/>
          <p:cNvGrpSpPr/>
          <p:nvPr/>
        </p:nvGrpSpPr>
        <p:grpSpPr>
          <a:xfrm>
            <a:off x="5666427" y="2101328"/>
            <a:ext cx="295536" cy="334667"/>
            <a:chOff x="-53670800" y="2296300"/>
            <a:chExt cx="279625" cy="316650"/>
          </a:xfrm>
        </p:grpSpPr>
        <p:sp>
          <p:nvSpPr>
            <p:cNvPr id="4937" name="Google Shape;4937;p59"/>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9"/>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9"/>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9"/>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9"/>
          <p:cNvGrpSpPr/>
          <p:nvPr/>
        </p:nvGrpSpPr>
        <p:grpSpPr>
          <a:xfrm>
            <a:off x="5645619" y="2513809"/>
            <a:ext cx="337151" cy="336755"/>
            <a:chOff x="-53690500" y="2686575"/>
            <a:chExt cx="319000" cy="318625"/>
          </a:xfrm>
        </p:grpSpPr>
        <p:sp>
          <p:nvSpPr>
            <p:cNvPr id="4942" name="Google Shape;4942;p59"/>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9"/>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9"/>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9"/>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59"/>
          <p:cNvGrpSpPr/>
          <p:nvPr/>
        </p:nvGrpSpPr>
        <p:grpSpPr>
          <a:xfrm>
            <a:off x="7331315" y="2108964"/>
            <a:ext cx="295562" cy="336200"/>
            <a:chOff x="-52092425" y="2303525"/>
            <a:chExt cx="279650" cy="318100"/>
          </a:xfrm>
        </p:grpSpPr>
        <p:sp>
          <p:nvSpPr>
            <p:cNvPr id="4947" name="Google Shape;4947;p59"/>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9"/>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9"/>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9"/>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9"/>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59"/>
          <p:cNvGrpSpPr/>
          <p:nvPr/>
        </p:nvGrpSpPr>
        <p:grpSpPr>
          <a:xfrm>
            <a:off x="1905365" y="1687604"/>
            <a:ext cx="338816" cy="336332"/>
            <a:chOff x="-57189125" y="1904850"/>
            <a:chExt cx="320575" cy="318225"/>
          </a:xfrm>
        </p:grpSpPr>
        <p:sp>
          <p:nvSpPr>
            <p:cNvPr id="4953" name="Google Shape;4953;p59"/>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9"/>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9"/>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9"/>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9"/>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59"/>
          <p:cNvGrpSpPr/>
          <p:nvPr/>
        </p:nvGrpSpPr>
        <p:grpSpPr>
          <a:xfrm>
            <a:off x="1906197" y="2120484"/>
            <a:ext cx="337151" cy="294717"/>
            <a:chOff x="-57187550" y="2314425"/>
            <a:chExt cx="319000" cy="278850"/>
          </a:xfrm>
        </p:grpSpPr>
        <p:sp>
          <p:nvSpPr>
            <p:cNvPr id="4959" name="Google Shape;4959;p59"/>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9"/>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9"/>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9"/>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59"/>
          <p:cNvGrpSpPr/>
          <p:nvPr/>
        </p:nvGrpSpPr>
        <p:grpSpPr>
          <a:xfrm>
            <a:off x="1921997" y="2513598"/>
            <a:ext cx="305550" cy="336966"/>
            <a:chOff x="-57172600" y="2686375"/>
            <a:chExt cx="289100" cy="318825"/>
          </a:xfrm>
        </p:grpSpPr>
        <p:sp>
          <p:nvSpPr>
            <p:cNvPr id="4964" name="Google Shape;4964;p59"/>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9"/>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59"/>
          <p:cNvGrpSpPr/>
          <p:nvPr/>
        </p:nvGrpSpPr>
        <p:grpSpPr>
          <a:xfrm>
            <a:off x="3983124" y="1685939"/>
            <a:ext cx="336332" cy="334667"/>
            <a:chOff x="-55225575" y="1903275"/>
            <a:chExt cx="318225" cy="316650"/>
          </a:xfrm>
        </p:grpSpPr>
        <p:sp>
          <p:nvSpPr>
            <p:cNvPr id="4967" name="Google Shape;4967;p59"/>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9"/>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9"/>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9"/>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9"/>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59"/>
          <p:cNvGrpSpPr/>
          <p:nvPr/>
        </p:nvGrpSpPr>
        <p:grpSpPr>
          <a:xfrm>
            <a:off x="3993535" y="2101328"/>
            <a:ext cx="315511" cy="334667"/>
            <a:chOff x="-55217700" y="2296300"/>
            <a:chExt cx="298525" cy="316650"/>
          </a:xfrm>
        </p:grpSpPr>
        <p:sp>
          <p:nvSpPr>
            <p:cNvPr id="4973" name="Google Shape;4973;p59"/>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9"/>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9"/>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9"/>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59"/>
          <p:cNvGrpSpPr/>
          <p:nvPr/>
        </p:nvGrpSpPr>
        <p:grpSpPr>
          <a:xfrm>
            <a:off x="3982292" y="2515897"/>
            <a:ext cx="337997" cy="334667"/>
            <a:chOff x="-55229525" y="2688550"/>
            <a:chExt cx="319800" cy="316650"/>
          </a:xfrm>
        </p:grpSpPr>
        <p:sp>
          <p:nvSpPr>
            <p:cNvPr id="4978" name="Google Shape;4978;p59"/>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9"/>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9"/>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9"/>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59"/>
          <p:cNvGrpSpPr/>
          <p:nvPr/>
        </p:nvGrpSpPr>
        <p:grpSpPr>
          <a:xfrm>
            <a:off x="6069304" y="1685939"/>
            <a:ext cx="315537" cy="336332"/>
            <a:chOff x="-53288825" y="1903275"/>
            <a:chExt cx="298550" cy="318225"/>
          </a:xfrm>
        </p:grpSpPr>
        <p:sp>
          <p:nvSpPr>
            <p:cNvPr id="4983" name="Google Shape;4983;p59"/>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9"/>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9"/>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59"/>
          <p:cNvGrpSpPr/>
          <p:nvPr/>
        </p:nvGrpSpPr>
        <p:grpSpPr>
          <a:xfrm>
            <a:off x="6058484" y="2099663"/>
            <a:ext cx="337178" cy="336332"/>
            <a:chOff x="-53299850" y="2294725"/>
            <a:chExt cx="319025" cy="318225"/>
          </a:xfrm>
        </p:grpSpPr>
        <p:sp>
          <p:nvSpPr>
            <p:cNvPr id="4987" name="Google Shape;4987;p59"/>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9"/>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59"/>
          <p:cNvGrpSpPr/>
          <p:nvPr/>
        </p:nvGrpSpPr>
        <p:grpSpPr>
          <a:xfrm>
            <a:off x="6079715" y="2515051"/>
            <a:ext cx="294717" cy="335513"/>
            <a:chOff x="-53278575" y="2687750"/>
            <a:chExt cx="278850" cy="317450"/>
          </a:xfrm>
        </p:grpSpPr>
        <p:sp>
          <p:nvSpPr>
            <p:cNvPr id="4990" name="Google Shape;4990;p59"/>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9"/>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9"/>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9"/>
          <p:cNvGrpSpPr/>
          <p:nvPr/>
        </p:nvGrpSpPr>
        <p:grpSpPr>
          <a:xfrm>
            <a:off x="7310508" y="2514760"/>
            <a:ext cx="337178" cy="337468"/>
            <a:chOff x="-52101875" y="2687475"/>
            <a:chExt cx="319025" cy="319300"/>
          </a:xfrm>
        </p:grpSpPr>
        <p:sp>
          <p:nvSpPr>
            <p:cNvPr id="4995" name="Google Shape;4995;p59"/>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9"/>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9"/>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9"/>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59"/>
          <p:cNvGrpSpPr/>
          <p:nvPr/>
        </p:nvGrpSpPr>
        <p:grpSpPr>
          <a:xfrm>
            <a:off x="2346261" y="1686785"/>
            <a:ext cx="295536" cy="336332"/>
            <a:chOff x="-56774050" y="1904075"/>
            <a:chExt cx="279625" cy="318225"/>
          </a:xfrm>
        </p:grpSpPr>
        <p:sp>
          <p:nvSpPr>
            <p:cNvPr id="5000" name="Google Shape;5000;p59"/>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9"/>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59"/>
          <p:cNvGrpSpPr/>
          <p:nvPr/>
        </p:nvGrpSpPr>
        <p:grpSpPr>
          <a:xfrm>
            <a:off x="2346261" y="2099663"/>
            <a:ext cx="295536" cy="336332"/>
            <a:chOff x="-56774850" y="2294725"/>
            <a:chExt cx="279625" cy="318225"/>
          </a:xfrm>
        </p:grpSpPr>
        <p:sp>
          <p:nvSpPr>
            <p:cNvPr id="5003" name="Google Shape;5003;p59"/>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9"/>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9"/>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59"/>
          <p:cNvGrpSpPr/>
          <p:nvPr/>
        </p:nvGrpSpPr>
        <p:grpSpPr>
          <a:xfrm>
            <a:off x="2365827" y="2514232"/>
            <a:ext cx="256404" cy="335486"/>
            <a:chOff x="-56756725" y="2686975"/>
            <a:chExt cx="242600" cy="317425"/>
          </a:xfrm>
        </p:grpSpPr>
        <p:sp>
          <p:nvSpPr>
            <p:cNvPr id="5007" name="Google Shape;5007;p59"/>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9"/>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9"/>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9"/>
          <p:cNvGrpSpPr/>
          <p:nvPr/>
        </p:nvGrpSpPr>
        <p:grpSpPr>
          <a:xfrm>
            <a:off x="4408328" y="1685939"/>
            <a:ext cx="314216" cy="337178"/>
            <a:chOff x="-54826975" y="1903275"/>
            <a:chExt cx="297300" cy="319025"/>
          </a:xfrm>
        </p:grpSpPr>
        <p:sp>
          <p:nvSpPr>
            <p:cNvPr id="5011" name="Google Shape;5011;p59"/>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9"/>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9"/>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59"/>
          <p:cNvGrpSpPr/>
          <p:nvPr/>
        </p:nvGrpSpPr>
        <p:grpSpPr>
          <a:xfrm>
            <a:off x="4396861" y="2101328"/>
            <a:ext cx="337151" cy="334641"/>
            <a:chOff x="-54836500" y="2296300"/>
            <a:chExt cx="319000" cy="316625"/>
          </a:xfrm>
        </p:grpSpPr>
        <p:sp>
          <p:nvSpPr>
            <p:cNvPr id="5015" name="Google Shape;5015;p59"/>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9"/>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9"/>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9"/>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59"/>
          <p:cNvGrpSpPr/>
          <p:nvPr/>
        </p:nvGrpSpPr>
        <p:grpSpPr>
          <a:xfrm>
            <a:off x="4416836" y="2515051"/>
            <a:ext cx="297200" cy="336332"/>
            <a:chOff x="-54817600" y="2687750"/>
            <a:chExt cx="281200" cy="318225"/>
          </a:xfrm>
        </p:grpSpPr>
        <p:sp>
          <p:nvSpPr>
            <p:cNvPr id="5020" name="Google Shape;5020;p59"/>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9"/>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9"/>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9"/>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59"/>
          <p:cNvGrpSpPr/>
          <p:nvPr/>
        </p:nvGrpSpPr>
        <p:grpSpPr>
          <a:xfrm>
            <a:off x="6494706" y="1685939"/>
            <a:ext cx="295536" cy="334667"/>
            <a:chOff x="-52887125" y="1903275"/>
            <a:chExt cx="279625" cy="316650"/>
          </a:xfrm>
        </p:grpSpPr>
        <p:sp>
          <p:nvSpPr>
            <p:cNvPr id="5025" name="Google Shape;5025;p59"/>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9"/>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59"/>
          <p:cNvGrpSpPr/>
          <p:nvPr/>
        </p:nvGrpSpPr>
        <p:grpSpPr>
          <a:xfrm>
            <a:off x="6474731" y="2098844"/>
            <a:ext cx="335486" cy="337151"/>
            <a:chOff x="-52906025" y="2293950"/>
            <a:chExt cx="317425" cy="319000"/>
          </a:xfrm>
        </p:grpSpPr>
        <p:sp>
          <p:nvSpPr>
            <p:cNvPr id="5028" name="Google Shape;5028;p59"/>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9"/>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9"/>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9"/>
          <p:cNvGrpSpPr/>
          <p:nvPr/>
        </p:nvGrpSpPr>
        <p:grpSpPr>
          <a:xfrm>
            <a:off x="6494706" y="2514232"/>
            <a:ext cx="295536" cy="336332"/>
            <a:chOff x="-52887125" y="2686975"/>
            <a:chExt cx="279625" cy="318225"/>
          </a:xfrm>
        </p:grpSpPr>
        <p:sp>
          <p:nvSpPr>
            <p:cNvPr id="5032" name="Google Shape;5032;p59"/>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9"/>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9"/>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9"/>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59"/>
          <p:cNvGrpSpPr/>
          <p:nvPr/>
        </p:nvGrpSpPr>
        <p:grpSpPr>
          <a:xfrm>
            <a:off x="7742828" y="1698437"/>
            <a:ext cx="296355" cy="334667"/>
            <a:chOff x="-51722225" y="1915100"/>
            <a:chExt cx="280400" cy="316650"/>
          </a:xfrm>
        </p:grpSpPr>
        <p:sp>
          <p:nvSpPr>
            <p:cNvPr id="5037" name="Google Shape;5037;p59"/>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9"/>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9"/>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9"/>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9"/>
          <p:cNvGrpSpPr/>
          <p:nvPr/>
        </p:nvGrpSpPr>
        <p:grpSpPr>
          <a:xfrm>
            <a:off x="2733364" y="1685226"/>
            <a:ext cx="345474" cy="336226"/>
            <a:chOff x="-56407800" y="1902600"/>
            <a:chExt cx="326875" cy="318125"/>
          </a:xfrm>
        </p:grpSpPr>
        <p:sp>
          <p:nvSpPr>
            <p:cNvPr id="5042" name="Google Shape;5042;p59"/>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9"/>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9"/>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9"/>
          <p:cNvGrpSpPr/>
          <p:nvPr/>
        </p:nvGrpSpPr>
        <p:grpSpPr>
          <a:xfrm>
            <a:off x="2738768" y="2110496"/>
            <a:ext cx="334667" cy="315511"/>
            <a:chOff x="-56401500" y="2304975"/>
            <a:chExt cx="316650" cy="298525"/>
          </a:xfrm>
        </p:grpSpPr>
        <p:sp>
          <p:nvSpPr>
            <p:cNvPr id="5046" name="Google Shape;5046;p59"/>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9"/>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9"/>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59"/>
          <p:cNvGrpSpPr/>
          <p:nvPr/>
        </p:nvGrpSpPr>
        <p:grpSpPr>
          <a:xfrm>
            <a:off x="4835248" y="1684275"/>
            <a:ext cx="298046" cy="336332"/>
            <a:chOff x="-54426150" y="1901700"/>
            <a:chExt cx="282000" cy="318225"/>
          </a:xfrm>
        </p:grpSpPr>
        <p:sp>
          <p:nvSpPr>
            <p:cNvPr id="5051" name="Google Shape;5051;p59"/>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9"/>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59"/>
          <p:cNvGrpSpPr/>
          <p:nvPr/>
        </p:nvGrpSpPr>
        <p:grpSpPr>
          <a:xfrm>
            <a:off x="4835248" y="2099663"/>
            <a:ext cx="298046" cy="337178"/>
            <a:chOff x="-54426150" y="2294725"/>
            <a:chExt cx="282000" cy="319025"/>
          </a:xfrm>
        </p:grpSpPr>
        <p:sp>
          <p:nvSpPr>
            <p:cNvPr id="5056" name="Google Shape;5056;p59"/>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9"/>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9"/>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9"/>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9"/>
          <p:cNvGrpSpPr/>
          <p:nvPr/>
        </p:nvGrpSpPr>
        <p:grpSpPr>
          <a:xfrm>
            <a:off x="4833583" y="2514232"/>
            <a:ext cx="301375" cy="337151"/>
            <a:chOff x="-54427725" y="2686975"/>
            <a:chExt cx="285150" cy="319000"/>
          </a:xfrm>
        </p:grpSpPr>
        <p:sp>
          <p:nvSpPr>
            <p:cNvPr id="5062" name="Google Shape;5062;p59"/>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9"/>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9"/>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9"/>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9"/>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59"/>
          <p:cNvGrpSpPr/>
          <p:nvPr/>
        </p:nvGrpSpPr>
        <p:grpSpPr>
          <a:xfrm>
            <a:off x="6888851" y="1686151"/>
            <a:ext cx="334667" cy="335302"/>
            <a:chOff x="-52513800" y="1903475"/>
            <a:chExt cx="316650" cy="317250"/>
          </a:xfrm>
        </p:grpSpPr>
        <p:sp>
          <p:nvSpPr>
            <p:cNvPr id="5068" name="Google Shape;5068;p59"/>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9"/>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59"/>
          <p:cNvGrpSpPr/>
          <p:nvPr/>
        </p:nvGrpSpPr>
        <p:grpSpPr>
          <a:xfrm>
            <a:off x="6898006" y="2100509"/>
            <a:ext cx="316357" cy="335486"/>
            <a:chOff x="-52505925" y="2295525"/>
            <a:chExt cx="299325" cy="317425"/>
          </a:xfrm>
        </p:grpSpPr>
        <p:sp>
          <p:nvSpPr>
            <p:cNvPr id="5071" name="Google Shape;5071;p59"/>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9"/>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9"/>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9"/>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59"/>
          <p:cNvGrpSpPr/>
          <p:nvPr/>
        </p:nvGrpSpPr>
        <p:grpSpPr>
          <a:xfrm>
            <a:off x="6908417" y="2514232"/>
            <a:ext cx="295536" cy="336332"/>
            <a:chOff x="-52494100" y="2686975"/>
            <a:chExt cx="279625" cy="318225"/>
          </a:xfrm>
        </p:grpSpPr>
        <p:sp>
          <p:nvSpPr>
            <p:cNvPr id="5076" name="Google Shape;5076;p59"/>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9"/>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9"/>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9"/>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59"/>
          <p:cNvGrpSpPr/>
          <p:nvPr/>
        </p:nvGrpSpPr>
        <p:grpSpPr>
          <a:xfrm>
            <a:off x="7744070" y="2111315"/>
            <a:ext cx="293871" cy="336332"/>
            <a:chOff x="-51708850" y="2305750"/>
            <a:chExt cx="278050" cy="318225"/>
          </a:xfrm>
        </p:grpSpPr>
        <p:sp>
          <p:nvSpPr>
            <p:cNvPr id="5081" name="Google Shape;5081;p59"/>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9"/>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9"/>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59"/>
          <p:cNvGrpSpPr/>
          <p:nvPr/>
        </p:nvGrpSpPr>
        <p:grpSpPr>
          <a:xfrm>
            <a:off x="1094954" y="3054255"/>
            <a:ext cx="337151" cy="337389"/>
            <a:chOff x="-57956275" y="3197925"/>
            <a:chExt cx="319000" cy="319225"/>
          </a:xfrm>
        </p:grpSpPr>
        <p:sp>
          <p:nvSpPr>
            <p:cNvPr id="5085" name="Google Shape;5085;p5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59"/>
          <p:cNvGrpSpPr/>
          <p:nvPr/>
        </p:nvGrpSpPr>
        <p:grpSpPr>
          <a:xfrm>
            <a:off x="1115761" y="3469035"/>
            <a:ext cx="295536" cy="337151"/>
            <a:chOff x="-57940525" y="3590375"/>
            <a:chExt cx="279625" cy="319000"/>
          </a:xfrm>
        </p:grpSpPr>
        <p:sp>
          <p:nvSpPr>
            <p:cNvPr id="5093" name="Google Shape;5093;p5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59"/>
          <p:cNvGrpSpPr/>
          <p:nvPr/>
        </p:nvGrpSpPr>
        <p:grpSpPr>
          <a:xfrm>
            <a:off x="1095363" y="3883578"/>
            <a:ext cx="336332" cy="337178"/>
            <a:chOff x="-57959425" y="3982600"/>
            <a:chExt cx="318225" cy="319025"/>
          </a:xfrm>
        </p:grpSpPr>
        <p:sp>
          <p:nvSpPr>
            <p:cNvPr id="5099" name="Google Shape;5099;p5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9"/>
          <p:cNvGrpSpPr/>
          <p:nvPr/>
        </p:nvGrpSpPr>
        <p:grpSpPr>
          <a:xfrm>
            <a:off x="3154845" y="3055312"/>
            <a:ext cx="335513" cy="335513"/>
            <a:chOff x="-55987225" y="3198925"/>
            <a:chExt cx="317450" cy="317450"/>
          </a:xfrm>
        </p:grpSpPr>
        <p:sp>
          <p:nvSpPr>
            <p:cNvPr id="5104" name="Google Shape;5104;p5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9"/>
          <p:cNvGrpSpPr/>
          <p:nvPr/>
        </p:nvGrpSpPr>
        <p:grpSpPr>
          <a:xfrm>
            <a:off x="3154845" y="3469722"/>
            <a:ext cx="335513" cy="335645"/>
            <a:chOff x="-55987225" y="3591025"/>
            <a:chExt cx="317450" cy="317575"/>
          </a:xfrm>
        </p:grpSpPr>
        <p:sp>
          <p:nvSpPr>
            <p:cNvPr id="5109" name="Google Shape;5109;p5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59"/>
          <p:cNvGrpSpPr/>
          <p:nvPr/>
        </p:nvGrpSpPr>
        <p:grpSpPr>
          <a:xfrm>
            <a:off x="3154013" y="3883578"/>
            <a:ext cx="337178" cy="337178"/>
            <a:chOff x="-55988800" y="3982600"/>
            <a:chExt cx="319025" cy="319025"/>
          </a:xfrm>
        </p:grpSpPr>
        <p:sp>
          <p:nvSpPr>
            <p:cNvPr id="5115" name="Google Shape;5115;p5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59"/>
          <p:cNvGrpSpPr/>
          <p:nvPr/>
        </p:nvGrpSpPr>
        <p:grpSpPr>
          <a:xfrm>
            <a:off x="5232305" y="3048653"/>
            <a:ext cx="334667" cy="337151"/>
            <a:chOff x="-54026025" y="3192625"/>
            <a:chExt cx="316650" cy="319000"/>
          </a:xfrm>
        </p:grpSpPr>
        <p:sp>
          <p:nvSpPr>
            <p:cNvPr id="5121" name="Google Shape;5121;p5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9"/>
          <p:cNvGrpSpPr/>
          <p:nvPr/>
        </p:nvGrpSpPr>
        <p:grpSpPr>
          <a:xfrm>
            <a:off x="5251039" y="3463196"/>
            <a:ext cx="297200" cy="336332"/>
            <a:chOff x="-54007925" y="3584850"/>
            <a:chExt cx="281200" cy="318225"/>
          </a:xfrm>
        </p:grpSpPr>
        <p:sp>
          <p:nvSpPr>
            <p:cNvPr id="5130" name="Google Shape;5130;p5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9"/>
          <p:cNvGrpSpPr/>
          <p:nvPr/>
        </p:nvGrpSpPr>
        <p:grpSpPr>
          <a:xfrm>
            <a:off x="5251039" y="3876153"/>
            <a:ext cx="297200" cy="337098"/>
            <a:chOff x="-54007925" y="3975575"/>
            <a:chExt cx="281200" cy="318950"/>
          </a:xfrm>
        </p:grpSpPr>
        <p:sp>
          <p:nvSpPr>
            <p:cNvPr id="5137" name="Google Shape;5137;p5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59"/>
          <p:cNvGrpSpPr/>
          <p:nvPr/>
        </p:nvGrpSpPr>
        <p:grpSpPr>
          <a:xfrm>
            <a:off x="7350062" y="3064930"/>
            <a:ext cx="258069" cy="336702"/>
            <a:chOff x="-52005775" y="3208025"/>
            <a:chExt cx="244175" cy="318575"/>
          </a:xfrm>
        </p:grpSpPr>
        <p:sp>
          <p:nvSpPr>
            <p:cNvPr id="5142" name="Google Shape;5142;p5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59"/>
          <p:cNvGrpSpPr/>
          <p:nvPr/>
        </p:nvGrpSpPr>
        <p:grpSpPr>
          <a:xfrm>
            <a:off x="1495919" y="3055312"/>
            <a:ext cx="336332" cy="336332"/>
            <a:chOff x="-57568775" y="3198925"/>
            <a:chExt cx="318225" cy="318225"/>
          </a:xfrm>
        </p:grpSpPr>
        <p:sp>
          <p:nvSpPr>
            <p:cNvPr id="5154" name="Google Shape;5154;p5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59"/>
          <p:cNvGrpSpPr/>
          <p:nvPr/>
        </p:nvGrpSpPr>
        <p:grpSpPr>
          <a:xfrm>
            <a:off x="1516317" y="3469035"/>
            <a:ext cx="295536" cy="336332"/>
            <a:chOff x="-57549075" y="3590375"/>
            <a:chExt cx="279625" cy="318225"/>
          </a:xfrm>
        </p:grpSpPr>
        <p:sp>
          <p:nvSpPr>
            <p:cNvPr id="5161" name="Google Shape;5161;p5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9"/>
          <p:cNvGrpSpPr/>
          <p:nvPr/>
        </p:nvGrpSpPr>
        <p:grpSpPr>
          <a:xfrm>
            <a:off x="1495087" y="3883578"/>
            <a:ext cx="337997" cy="337997"/>
            <a:chOff x="-57570350" y="3982600"/>
            <a:chExt cx="319800" cy="319800"/>
          </a:xfrm>
        </p:grpSpPr>
        <p:sp>
          <p:nvSpPr>
            <p:cNvPr id="5166" name="Google Shape;5166;p5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59"/>
          <p:cNvGrpSpPr/>
          <p:nvPr/>
        </p:nvGrpSpPr>
        <p:grpSpPr>
          <a:xfrm>
            <a:off x="3589389" y="3054466"/>
            <a:ext cx="295536" cy="337178"/>
            <a:chOff x="-55576850" y="3198125"/>
            <a:chExt cx="279625" cy="319025"/>
          </a:xfrm>
        </p:grpSpPr>
        <p:sp>
          <p:nvSpPr>
            <p:cNvPr id="5171" name="Google Shape;5171;p5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9"/>
          <p:cNvGrpSpPr/>
          <p:nvPr/>
        </p:nvGrpSpPr>
        <p:grpSpPr>
          <a:xfrm>
            <a:off x="3568159" y="3468824"/>
            <a:ext cx="337997" cy="336543"/>
            <a:chOff x="-55596550" y="3590175"/>
            <a:chExt cx="319800" cy="318425"/>
          </a:xfrm>
        </p:grpSpPr>
        <p:sp>
          <p:nvSpPr>
            <p:cNvPr id="5176" name="Google Shape;5176;p5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59"/>
          <p:cNvGrpSpPr/>
          <p:nvPr/>
        </p:nvGrpSpPr>
        <p:grpSpPr>
          <a:xfrm>
            <a:off x="3568568" y="3883340"/>
            <a:ext cx="337178" cy="337415"/>
            <a:chOff x="-55595775" y="3982375"/>
            <a:chExt cx="319025" cy="319250"/>
          </a:xfrm>
        </p:grpSpPr>
        <p:sp>
          <p:nvSpPr>
            <p:cNvPr id="5181" name="Google Shape;5181;p5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59"/>
          <p:cNvGrpSpPr/>
          <p:nvPr/>
        </p:nvGrpSpPr>
        <p:grpSpPr>
          <a:xfrm>
            <a:off x="5645606" y="3048653"/>
            <a:ext cx="337178" cy="336332"/>
            <a:chOff x="-53635375" y="3192625"/>
            <a:chExt cx="319025" cy="318225"/>
          </a:xfrm>
        </p:grpSpPr>
        <p:sp>
          <p:nvSpPr>
            <p:cNvPr id="5188" name="Google Shape;5188;p5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59"/>
          <p:cNvGrpSpPr/>
          <p:nvPr/>
        </p:nvGrpSpPr>
        <p:grpSpPr>
          <a:xfrm>
            <a:off x="5666427" y="3463196"/>
            <a:ext cx="295536" cy="337178"/>
            <a:chOff x="-53615675" y="3584850"/>
            <a:chExt cx="279625" cy="319025"/>
          </a:xfrm>
        </p:grpSpPr>
        <p:sp>
          <p:nvSpPr>
            <p:cNvPr id="5192" name="Google Shape;5192;p5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59"/>
          <p:cNvGrpSpPr/>
          <p:nvPr/>
        </p:nvGrpSpPr>
        <p:grpSpPr>
          <a:xfrm>
            <a:off x="5645619" y="3877131"/>
            <a:ext cx="337151" cy="336121"/>
            <a:chOff x="-53634575" y="3976500"/>
            <a:chExt cx="319000" cy="318025"/>
          </a:xfrm>
        </p:grpSpPr>
        <p:sp>
          <p:nvSpPr>
            <p:cNvPr id="5196" name="Google Shape;5196;p5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59"/>
          <p:cNvGrpSpPr/>
          <p:nvPr/>
        </p:nvGrpSpPr>
        <p:grpSpPr>
          <a:xfrm>
            <a:off x="7331328" y="3468718"/>
            <a:ext cx="295536" cy="336649"/>
            <a:chOff x="-52023900" y="3590075"/>
            <a:chExt cx="279625" cy="318525"/>
          </a:xfrm>
        </p:grpSpPr>
        <p:sp>
          <p:nvSpPr>
            <p:cNvPr id="5205" name="Google Shape;5205;p5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59"/>
          <p:cNvGrpSpPr/>
          <p:nvPr/>
        </p:nvGrpSpPr>
        <p:grpSpPr>
          <a:xfrm>
            <a:off x="1906197" y="3055312"/>
            <a:ext cx="337151" cy="337151"/>
            <a:chOff x="-57173375" y="3198925"/>
            <a:chExt cx="319000" cy="319000"/>
          </a:xfrm>
        </p:grpSpPr>
        <p:sp>
          <p:nvSpPr>
            <p:cNvPr id="5213" name="Google Shape;5213;p5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59"/>
          <p:cNvGrpSpPr/>
          <p:nvPr/>
        </p:nvGrpSpPr>
        <p:grpSpPr>
          <a:xfrm>
            <a:off x="1907029" y="3489830"/>
            <a:ext cx="335486" cy="295562"/>
            <a:chOff x="-57176525" y="3610050"/>
            <a:chExt cx="317425" cy="279650"/>
          </a:xfrm>
        </p:grpSpPr>
        <p:sp>
          <p:nvSpPr>
            <p:cNvPr id="5218" name="Google Shape;5218;p5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59"/>
          <p:cNvGrpSpPr/>
          <p:nvPr/>
        </p:nvGrpSpPr>
        <p:grpSpPr>
          <a:xfrm>
            <a:off x="1922843" y="3882944"/>
            <a:ext cx="303859" cy="336966"/>
            <a:chOff x="-57162350" y="3982000"/>
            <a:chExt cx="287500" cy="318825"/>
          </a:xfrm>
        </p:grpSpPr>
        <p:sp>
          <p:nvSpPr>
            <p:cNvPr id="5224" name="Google Shape;5224;p5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59"/>
          <p:cNvGrpSpPr/>
          <p:nvPr/>
        </p:nvGrpSpPr>
        <p:grpSpPr>
          <a:xfrm>
            <a:off x="3983124" y="3055312"/>
            <a:ext cx="336332" cy="334667"/>
            <a:chOff x="-55202750" y="3198925"/>
            <a:chExt cx="318225" cy="316650"/>
          </a:xfrm>
        </p:grpSpPr>
        <p:sp>
          <p:nvSpPr>
            <p:cNvPr id="5233" name="Google Shape;5233;p5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9"/>
          <p:cNvGrpSpPr/>
          <p:nvPr/>
        </p:nvGrpSpPr>
        <p:grpSpPr>
          <a:xfrm>
            <a:off x="3993112" y="3469035"/>
            <a:ext cx="316357" cy="336332"/>
            <a:chOff x="-55194875" y="3590375"/>
            <a:chExt cx="299325" cy="318225"/>
          </a:xfrm>
        </p:grpSpPr>
        <p:sp>
          <p:nvSpPr>
            <p:cNvPr id="5236" name="Google Shape;5236;p5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59"/>
          <p:cNvGrpSpPr/>
          <p:nvPr/>
        </p:nvGrpSpPr>
        <p:grpSpPr>
          <a:xfrm>
            <a:off x="3983547" y="3884424"/>
            <a:ext cx="335486" cy="335486"/>
            <a:chOff x="-55203525" y="3983400"/>
            <a:chExt cx="317425" cy="317425"/>
          </a:xfrm>
        </p:grpSpPr>
        <p:sp>
          <p:nvSpPr>
            <p:cNvPr id="5242" name="Google Shape;5242;p5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9"/>
          <p:cNvGrpSpPr/>
          <p:nvPr/>
        </p:nvGrpSpPr>
        <p:grpSpPr>
          <a:xfrm>
            <a:off x="6069317" y="3048653"/>
            <a:ext cx="315511" cy="337151"/>
            <a:chOff x="-53232900" y="3192625"/>
            <a:chExt cx="298525" cy="319000"/>
          </a:xfrm>
        </p:grpSpPr>
        <p:sp>
          <p:nvSpPr>
            <p:cNvPr id="5246" name="Google Shape;5246;p5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59"/>
          <p:cNvGrpSpPr/>
          <p:nvPr/>
        </p:nvGrpSpPr>
        <p:grpSpPr>
          <a:xfrm>
            <a:off x="6059330" y="3463196"/>
            <a:ext cx="335486" cy="334667"/>
            <a:chOff x="-53242350" y="3584850"/>
            <a:chExt cx="317425" cy="316650"/>
          </a:xfrm>
        </p:grpSpPr>
        <p:sp>
          <p:nvSpPr>
            <p:cNvPr id="5255" name="Google Shape;5255;p5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59"/>
          <p:cNvGrpSpPr/>
          <p:nvPr/>
        </p:nvGrpSpPr>
        <p:grpSpPr>
          <a:xfrm>
            <a:off x="6079305" y="3876920"/>
            <a:ext cx="295536" cy="337178"/>
            <a:chOff x="-53224225" y="3976300"/>
            <a:chExt cx="279625" cy="319025"/>
          </a:xfrm>
        </p:grpSpPr>
        <p:sp>
          <p:nvSpPr>
            <p:cNvPr id="5261" name="Google Shape;5261;p5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59"/>
          <p:cNvGrpSpPr/>
          <p:nvPr/>
        </p:nvGrpSpPr>
        <p:grpSpPr>
          <a:xfrm>
            <a:off x="7310521" y="3884133"/>
            <a:ext cx="337151" cy="336623"/>
            <a:chOff x="-52043575" y="3983125"/>
            <a:chExt cx="319000" cy="318500"/>
          </a:xfrm>
        </p:grpSpPr>
        <p:sp>
          <p:nvSpPr>
            <p:cNvPr id="5269" name="Google Shape;5269;p5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59"/>
          <p:cNvGrpSpPr/>
          <p:nvPr/>
        </p:nvGrpSpPr>
        <p:grpSpPr>
          <a:xfrm>
            <a:off x="2346261" y="3055312"/>
            <a:ext cx="295536" cy="337151"/>
            <a:chOff x="-56766175" y="3198925"/>
            <a:chExt cx="279625" cy="319000"/>
          </a:xfrm>
        </p:grpSpPr>
        <p:sp>
          <p:nvSpPr>
            <p:cNvPr id="5279" name="Google Shape;5279;p5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59"/>
          <p:cNvGrpSpPr/>
          <p:nvPr/>
        </p:nvGrpSpPr>
        <p:grpSpPr>
          <a:xfrm>
            <a:off x="2345429" y="3469035"/>
            <a:ext cx="297200" cy="336332"/>
            <a:chOff x="-56766175" y="3590375"/>
            <a:chExt cx="281200" cy="318225"/>
          </a:xfrm>
        </p:grpSpPr>
        <p:sp>
          <p:nvSpPr>
            <p:cNvPr id="5287" name="Google Shape;5287;p5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59"/>
          <p:cNvGrpSpPr/>
          <p:nvPr/>
        </p:nvGrpSpPr>
        <p:grpSpPr>
          <a:xfrm>
            <a:off x="2366237" y="3883578"/>
            <a:ext cx="255585" cy="336332"/>
            <a:chOff x="-56747275" y="3982600"/>
            <a:chExt cx="241825" cy="318225"/>
          </a:xfrm>
        </p:grpSpPr>
        <p:sp>
          <p:nvSpPr>
            <p:cNvPr id="5292" name="Google Shape;5292;p5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59"/>
          <p:cNvGrpSpPr/>
          <p:nvPr/>
        </p:nvGrpSpPr>
        <p:grpSpPr>
          <a:xfrm>
            <a:off x="4417669" y="3055312"/>
            <a:ext cx="295536" cy="337151"/>
            <a:chOff x="-54793175" y="3198925"/>
            <a:chExt cx="279625" cy="319000"/>
          </a:xfrm>
        </p:grpSpPr>
        <p:sp>
          <p:nvSpPr>
            <p:cNvPr id="5300" name="Google Shape;5300;p5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59"/>
          <p:cNvGrpSpPr/>
          <p:nvPr/>
        </p:nvGrpSpPr>
        <p:grpSpPr>
          <a:xfrm>
            <a:off x="4396848" y="3475694"/>
            <a:ext cx="337178" cy="322143"/>
            <a:chOff x="-54812875" y="3596675"/>
            <a:chExt cx="319025" cy="304800"/>
          </a:xfrm>
        </p:grpSpPr>
        <p:sp>
          <p:nvSpPr>
            <p:cNvPr id="5308" name="Google Shape;5308;p5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5" name="Google Shape;5315;p59"/>
          <p:cNvSpPr/>
          <p:nvPr/>
        </p:nvSpPr>
        <p:spPr>
          <a:xfrm>
            <a:off x="4561689" y="3882759"/>
            <a:ext cx="7530" cy="846"/>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9"/>
          <p:cNvSpPr/>
          <p:nvPr/>
        </p:nvSpPr>
        <p:spPr>
          <a:xfrm>
            <a:off x="4562111" y="3883578"/>
            <a:ext cx="6685" cy="872"/>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59"/>
          <p:cNvGrpSpPr/>
          <p:nvPr/>
        </p:nvGrpSpPr>
        <p:grpSpPr>
          <a:xfrm>
            <a:off x="4417669" y="3883578"/>
            <a:ext cx="295536" cy="336332"/>
            <a:chOff x="-54793175" y="3982600"/>
            <a:chExt cx="279625" cy="318225"/>
          </a:xfrm>
        </p:grpSpPr>
        <p:sp>
          <p:nvSpPr>
            <p:cNvPr id="5318" name="Google Shape;5318;p5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9"/>
          <p:cNvGrpSpPr/>
          <p:nvPr/>
        </p:nvGrpSpPr>
        <p:grpSpPr>
          <a:xfrm>
            <a:off x="6494706" y="3048653"/>
            <a:ext cx="295536" cy="336332"/>
            <a:chOff x="-52832000" y="3192625"/>
            <a:chExt cx="279625" cy="318225"/>
          </a:xfrm>
        </p:grpSpPr>
        <p:sp>
          <p:nvSpPr>
            <p:cNvPr id="5326" name="Google Shape;5326;p5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59"/>
          <p:cNvGrpSpPr/>
          <p:nvPr/>
        </p:nvGrpSpPr>
        <p:grpSpPr>
          <a:xfrm>
            <a:off x="6473899" y="3464042"/>
            <a:ext cx="337151" cy="335486"/>
            <a:chOff x="-52851675" y="3585650"/>
            <a:chExt cx="319000" cy="317425"/>
          </a:xfrm>
        </p:grpSpPr>
        <p:sp>
          <p:nvSpPr>
            <p:cNvPr id="5335" name="Google Shape;5335;p5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59"/>
          <p:cNvGrpSpPr/>
          <p:nvPr/>
        </p:nvGrpSpPr>
        <p:grpSpPr>
          <a:xfrm>
            <a:off x="6494706" y="3876920"/>
            <a:ext cx="295536" cy="337178"/>
            <a:chOff x="-52832000" y="3976300"/>
            <a:chExt cx="279625" cy="319025"/>
          </a:xfrm>
        </p:grpSpPr>
        <p:sp>
          <p:nvSpPr>
            <p:cNvPr id="5342" name="Google Shape;5342;p5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59"/>
          <p:cNvGrpSpPr/>
          <p:nvPr/>
        </p:nvGrpSpPr>
        <p:grpSpPr>
          <a:xfrm>
            <a:off x="7742405" y="3055312"/>
            <a:ext cx="297200" cy="336332"/>
            <a:chOff x="-51633225" y="3198925"/>
            <a:chExt cx="281200" cy="318225"/>
          </a:xfrm>
        </p:grpSpPr>
        <p:sp>
          <p:nvSpPr>
            <p:cNvPr id="5348" name="Google Shape;5348;p5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59"/>
          <p:cNvGrpSpPr/>
          <p:nvPr/>
        </p:nvGrpSpPr>
        <p:grpSpPr>
          <a:xfrm>
            <a:off x="2734606" y="3056131"/>
            <a:ext cx="342990" cy="335513"/>
            <a:chOff x="-56396775" y="3199700"/>
            <a:chExt cx="324525" cy="317450"/>
          </a:xfrm>
        </p:grpSpPr>
        <p:sp>
          <p:nvSpPr>
            <p:cNvPr id="5356" name="Google Shape;5356;p5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59"/>
          <p:cNvGrpSpPr/>
          <p:nvPr/>
        </p:nvGrpSpPr>
        <p:grpSpPr>
          <a:xfrm>
            <a:off x="2737513" y="3479842"/>
            <a:ext cx="337178" cy="315537"/>
            <a:chOff x="-56394425" y="3600600"/>
            <a:chExt cx="319025" cy="298550"/>
          </a:xfrm>
        </p:grpSpPr>
        <p:sp>
          <p:nvSpPr>
            <p:cNvPr id="5363" name="Google Shape;5363;p5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9"/>
          <p:cNvGrpSpPr/>
          <p:nvPr/>
        </p:nvGrpSpPr>
        <p:grpSpPr>
          <a:xfrm>
            <a:off x="2752507" y="3884424"/>
            <a:ext cx="307188" cy="335486"/>
            <a:chOff x="-56379450" y="3983400"/>
            <a:chExt cx="290650" cy="317425"/>
          </a:xfrm>
        </p:grpSpPr>
        <p:sp>
          <p:nvSpPr>
            <p:cNvPr id="5367" name="Google Shape;5367;p5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9"/>
          <p:cNvGrpSpPr/>
          <p:nvPr/>
        </p:nvGrpSpPr>
        <p:grpSpPr>
          <a:xfrm>
            <a:off x="4835670" y="3055312"/>
            <a:ext cx="297200" cy="337151"/>
            <a:chOff x="-54401725" y="3198925"/>
            <a:chExt cx="281200" cy="319000"/>
          </a:xfrm>
        </p:grpSpPr>
        <p:sp>
          <p:nvSpPr>
            <p:cNvPr id="5376" name="Google Shape;5376;p5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59"/>
          <p:cNvGrpSpPr/>
          <p:nvPr/>
        </p:nvGrpSpPr>
        <p:grpSpPr>
          <a:xfrm>
            <a:off x="4836503" y="3469035"/>
            <a:ext cx="295536" cy="336332"/>
            <a:chOff x="-54401725" y="3590375"/>
            <a:chExt cx="279625" cy="318225"/>
          </a:xfrm>
        </p:grpSpPr>
        <p:sp>
          <p:nvSpPr>
            <p:cNvPr id="5388" name="Google Shape;5388;p5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9"/>
          <p:cNvGrpSpPr/>
          <p:nvPr/>
        </p:nvGrpSpPr>
        <p:grpSpPr>
          <a:xfrm>
            <a:off x="4834429" y="3883578"/>
            <a:ext cx="299684" cy="336332"/>
            <a:chOff x="-54403300" y="3982600"/>
            <a:chExt cx="283550" cy="318225"/>
          </a:xfrm>
        </p:grpSpPr>
        <p:sp>
          <p:nvSpPr>
            <p:cNvPr id="5395" name="Google Shape;5395;p5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9"/>
          <p:cNvGrpSpPr/>
          <p:nvPr/>
        </p:nvGrpSpPr>
        <p:grpSpPr>
          <a:xfrm>
            <a:off x="6888864" y="3050529"/>
            <a:ext cx="334641" cy="335275"/>
            <a:chOff x="-52458650" y="3194400"/>
            <a:chExt cx="316625" cy="317225"/>
          </a:xfrm>
        </p:grpSpPr>
        <p:sp>
          <p:nvSpPr>
            <p:cNvPr id="5401" name="Google Shape;5401;p5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59"/>
          <p:cNvGrpSpPr/>
          <p:nvPr/>
        </p:nvGrpSpPr>
        <p:grpSpPr>
          <a:xfrm>
            <a:off x="6897597" y="3463196"/>
            <a:ext cx="317176" cy="336094"/>
            <a:chOff x="-52450000" y="3584850"/>
            <a:chExt cx="300100" cy="318000"/>
          </a:xfrm>
        </p:grpSpPr>
        <p:sp>
          <p:nvSpPr>
            <p:cNvPr id="5410" name="Google Shape;5410;p5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59"/>
          <p:cNvGrpSpPr/>
          <p:nvPr/>
        </p:nvGrpSpPr>
        <p:grpSpPr>
          <a:xfrm>
            <a:off x="6908417" y="3878584"/>
            <a:ext cx="295536" cy="335513"/>
            <a:chOff x="-52440550" y="3977875"/>
            <a:chExt cx="279625" cy="317450"/>
          </a:xfrm>
        </p:grpSpPr>
        <p:sp>
          <p:nvSpPr>
            <p:cNvPr id="5418" name="Google Shape;5418;p5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9"/>
          <p:cNvGrpSpPr/>
          <p:nvPr/>
        </p:nvGrpSpPr>
        <p:grpSpPr>
          <a:xfrm>
            <a:off x="7743238" y="3463196"/>
            <a:ext cx="295536" cy="337178"/>
            <a:chOff x="-51623775" y="3584850"/>
            <a:chExt cx="279625" cy="319025"/>
          </a:xfrm>
        </p:grpSpPr>
        <p:sp>
          <p:nvSpPr>
            <p:cNvPr id="5427" name="Google Shape;5427;p5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59"/>
          <p:cNvGrpSpPr/>
          <p:nvPr/>
        </p:nvGrpSpPr>
        <p:grpSpPr>
          <a:xfrm>
            <a:off x="3589004" y="1687377"/>
            <a:ext cx="297204" cy="337241"/>
            <a:chOff x="1044400" y="2917425"/>
            <a:chExt cx="248125" cy="281550"/>
          </a:xfrm>
        </p:grpSpPr>
        <p:sp>
          <p:nvSpPr>
            <p:cNvPr id="5437" name="Google Shape;5437;p59"/>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9"/>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9"/>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9"/>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9"/>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5442" name="Google Shape;5442;p59"/>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443" name="Google Shape;5443;p59"/>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5444" name="Google Shape;5444;p59"/>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9"/>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59"/>
          <p:cNvSpPr/>
          <p:nvPr/>
        </p:nvSpPr>
        <p:spPr>
          <a:xfrm>
            <a:off x="2747818" y="2515053"/>
            <a:ext cx="319692" cy="337331"/>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5450" name="Shape 5450"/>
        <p:cNvGrpSpPr/>
        <p:nvPr/>
      </p:nvGrpSpPr>
      <p:grpSpPr>
        <a:xfrm>
          <a:off x="0" y="0"/>
          <a:ext cx="0" cy="0"/>
          <a:chOff x="0" y="0"/>
          <a:chExt cx="0" cy="0"/>
        </a:xfrm>
      </p:grpSpPr>
      <p:sp>
        <p:nvSpPr>
          <p:cNvPr id="5451" name="Google Shape;5451;p6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452" name="Google Shape;5452;p60"/>
          <p:cNvGrpSpPr/>
          <p:nvPr/>
        </p:nvGrpSpPr>
        <p:grpSpPr>
          <a:xfrm>
            <a:off x="1133421" y="1688547"/>
            <a:ext cx="257794" cy="330743"/>
            <a:chOff x="-50489600" y="1947400"/>
            <a:chExt cx="233150" cy="299125"/>
          </a:xfrm>
        </p:grpSpPr>
        <p:sp>
          <p:nvSpPr>
            <p:cNvPr id="5453" name="Google Shape;5453;p60"/>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0"/>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0"/>
          <p:cNvGrpSpPr/>
          <p:nvPr/>
        </p:nvGrpSpPr>
        <p:grpSpPr>
          <a:xfrm>
            <a:off x="1096836" y="2096108"/>
            <a:ext cx="330964" cy="331821"/>
            <a:chOff x="-50523475" y="2316000"/>
            <a:chExt cx="299325" cy="300100"/>
          </a:xfrm>
        </p:grpSpPr>
        <p:sp>
          <p:nvSpPr>
            <p:cNvPr id="5456" name="Google Shape;5456;p60"/>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0"/>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0"/>
          <p:cNvGrpSpPr/>
          <p:nvPr/>
        </p:nvGrpSpPr>
        <p:grpSpPr>
          <a:xfrm>
            <a:off x="1095537" y="2505383"/>
            <a:ext cx="333562" cy="330991"/>
            <a:chOff x="-50524250" y="2686150"/>
            <a:chExt cx="301675" cy="299350"/>
          </a:xfrm>
        </p:grpSpPr>
        <p:sp>
          <p:nvSpPr>
            <p:cNvPr id="5459" name="Google Shape;5459;p60"/>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0"/>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0"/>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0"/>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0"/>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0"/>
          <p:cNvGrpSpPr/>
          <p:nvPr/>
        </p:nvGrpSpPr>
        <p:grpSpPr>
          <a:xfrm>
            <a:off x="3154610" y="1716411"/>
            <a:ext cx="331821" cy="332705"/>
            <a:chOff x="-48633950" y="1972600"/>
            <a:chExt cx="300100" cy="300900"/>
          </a:xfrm>
        </p:grpSpPr>
        <p:sp>
          <p:nvSpPr>
            <p:cNvPr id="5466" name="Google Shape;5466;p60"/>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0"/>
          <p:cNvGrpSpPr/>
          <p:nvPr/>
        </p:nvGrpSpPr>
        <p:grpSpPr>
          <a:xfrm>
            <a:off x="3154167" y="2124856"/>
            <a:ext cx="332705" cy="334419"/>
            <a:chOff x="-48634750" y="2342000"/>
            <a:chExt cx="300900" cy="302450"/>
          </a:xfrm>
        </p:grpSpPr>
        <p:sp>
          <p:nvSpPr>
            <p:cNvPr id="5469" name="Google Shape;5469;p60"/>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0"/>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0"/>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0"/>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0"/>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0"/>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0"/>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0"/>
          <p:cNvGrpSpPr/>
          <p:nvPr/>
        </p:nvGrpSpPr>
        <p:grpSpPr>
          <a:xfrm>
            <a:off x="3155038" y="2533274"/>
            <a:ext cx="330964" cy="330964"/>
            <a:chOff x="-48633175" y="2711375"/>
            <a:chExt cx="299325" cy="299325"/>
          </a:xfrm>
        </p:grpSpPr>
        <p:sp>
          <p:nvSpPr>
            <p:cNvPr id="5478" name="Google Shape;5478;p60"/>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0"/>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0"/>
          <p:cNvGrpSpPr/>
          <p:nvPr/>
        </p:nvGrpSpPr>
        <p:grpSpPr>
          <a:xfrm>
            <a:off x="5238891" y="1708560"/>
            <a:ext cx="290882" cy="331848"/>
            <a:chOff x="-46753100" y="1965500"/>
            <a:chExt cx="263075" cy="300125"/>
          </a:xfrm>
        </p:grpSpPr>
        <p:sp>
          <p:nvSpPr>
            <p:cNvPr id="5481" name="Google Shape;5481;p60"/>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0"/>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60"/>
          <p:cNvGrpSpPr/>
          <p:nvPr/>
        </p:nvGrpSpPr>
        <p:grpSpPr>
          <a:xfrm>
            <a:off x="5217979" y="2134421"/>
            <a:ext cx="332705" cy="292651"/>
            <a:chOff x="-46772025" y="2350650"/>
            <a:chExt cx="300900" cy="264675"/>
          </a:xfrm>
        </p:grpSpPr>
        <p:sp>
          <p:nvSpPr>
            <p:cNvPr id="5484" name="Google Shape;5484;p60"/>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0"/>
          <p:cNvGrpSpPr/>
          <p:nvPr/>
        </p:nvGrpSpPr>
        <p:grpSpPr>
          <a:xfrm>
            <a:off x="5217979" y="2522825"/>
            <a:ext cx="332705" cy="332705"/>
            <a:chOff x="-46772025" y="2701925"/>
            <a:chExt cx="300900" cy="300900"/>
          </a:xfrm>
        </p:grpSpPr>
        <p:sp>
          <p:nvSpPr>
            <p:cNvPr id="5487" name="Google Shape;5487;p60"/>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0"/>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60"/>
          <p:cNvSpPr/>
          <p:nvPr/>
        </p:nvSpPr>
        <p:spPr>
          <a:xfrm>
            <a:off x="7283043" y="1747658"/>
            <a:ext cx="331821" cy="332705"/>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60"/>
          <p:cNvGrpSpPr/>
          <p:nvPr/>
        </p:nvGrpSpPr>
        <p:grpSpPr>
          <a:xfrm>
            <a:off x="1507602" y="1689404"/>
            <a:ext cx="331821" cy="332705"/>
            <a:chOff x="-50154075" y="1948175"/>
            <a:chExt cx="300100" cy="300900"/>
          </a:xfrm>
        </p:grpSpPr>
        <p:sp>
          <p:nvSpPr>
            <p:cNvPr id="5491" name="Google Shape;5491;p60"/>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0"/>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0"/>
          <p:cNvGrpSpPr/>
          <p:nvPr/>
        </p:nvGrpSpPr>
        <p:grpSpPr>
          <a:xfrm>
            <a:off x="1507602" y="2096965"/>
            <a:ext cx="331821" cy="331848"/>
            <a:chOff x="-50154850" y="2316775"/>
            <a:chExt cx="300100" cy="300125"/>
          </a:xfrm>
        </p:grpSpPr>
        <p:sp>
          <p:nvSpPr>
            <p:cNvPr id="5494" name="Google Shape;5494;p60"/>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0"/>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0"/>
          <p:cNvGrpSpPr/>
          <p:nvPr/>
        </p:nvGrpSpPr>
        <p:grpSpPr>
          <a:xfrm>
            <a:off x="1503690" y="2504112"/>
            <a:ext cx="339643" cy="330300"/>
            <a:chOff x="-50158000" y="2685000"/>
            <a:chExt cx="307175" cy="298725"/>
          </a:xfrm>
        </p:grpSpPr>
        <p:sp>
          <p:nvSpPr>
            <p:cNvPr id="5497" name="Google Shape;5497;p60"/>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0"/>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0"/>
          <p:cNvGrpSpPr/>
          <p:nvPr/>
        </p:nvGrpSpPr>
        <p:grpSpPr>
          <a:xfrm>
            <a:off x="3572048" y="1717268"/>
            <a:ext cx="334419" cy="331848"/>
            <a:chOff x="-48266125" y="1973375"/>
            <a:chExt cx="302450" cy="300125"/>
          </a:xfrm>
        </p:grpSpPr>
        <p:sp>
          <p:nvSpPr>
            <p:cNvPr id="5500" name="Google Shape;5500;p60"/>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0"/>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0"/>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0"/>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0"/>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0"/>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0"/>
          <p:cNvGrpSpPr/>
          <p:nvPr/>
        </p:nvGrpSpPr>
        <p:grpSpPr>
          <a:xfrm>
            <a:off x="3597286" y="2125575"/>
            <a:ext cx="283944" cy="331959"/>
            <a:chOff x="-48237000" y="2342650"/>
            <a:chExt cx="256800" cy="300225"/>
          </a:xfrm>
        </p:grpSpPr>
        <p:sp>
          <p:nvSpPr>
            <p:cNvPr id="5507" name="Google Shape;5507;p60"/>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0"/>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0"/>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0"/>
          <p:cNvGrpSpPr/>
          <p:nvPr/>
        </p:nvGrpSpPr>
        <p:grpSpPr>
          <a:xfrm>
            <a:off x="5630194" y="1709224"/>
            <a:ext cx="334447" cy="329443"/>
            <a:chOff x="-46404975" y="1966100"/>
            <a:chExt cx="302475" cy="297950"/>
          </a:xfrm>
        </p:grpSpPr>
        <p:sp>
          <p:nvSpPr>
            <p:cNvPr id="5511" name="Google Shape;5511;p60"/>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0"/>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0"/>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0"/>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0"/>
          <p:cNvGrpSpPr/>
          <p:nvPr/>
        </p:nvGrpSpPr>
        <p:grpSpPr>
          <a:xfrm>
            <a:off x="5631493" y="2115264"/>
            <a:ext cx="331848" cy="331821"/>
            <a:chOff x="-46401050" y="2333325"/>
            <a:chExt cx="300125" cy="300100"/>
          </a:xfrm>
        </p:grpSpPr>
        <p:sp>
          <p:nvSpPr>
            <p:cNvPr id="5516" name="Google Shape;5516;p60"/>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0"/>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0"/>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0"/>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0" name="Google Shape;5520;p60"/>
          <p:cNvSpPr/>
          <p:nvPr/>
        </p:nvSpPr>
        <p:spPr>
          <a:xfrm>
            <a:off x="5632801" y="2523575"/>
            <a:ext cx="333590" cy="332705"/>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1" name="Google Shape;5521;p60"/>
          <p:cNvGrpSpPr/>
          <p:nvPr/>
        </p:nvGrpSpPr>
        <p:grpSpPr>
          <a:xfrm>
            <a:off x="7280492" y="2124856"/>
            <a:ext cx="332705" cy="332677"/>
            <a:chOff x="-44914800" y="2342000"/>
            <a:chExt cx="300900" cy="300875"/>
          </a:xfrm>
        </p:grpSpPr>
        <p:sp>
          <p:nvSpPr>
            <p:cNvPr id="5522" name="Google Shape;5522;p60"/>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0"/>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0"/>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5" name="Google Shape;5525;p60"/>
          <p:cNvSpPr/>
          <p:nvPr/>
        </p:nvSpPr>
        <p:spPr>
          <a:xfrm>
            <a:off x="1920983" y="1688671"/>
            <a:ext cx="330964" cy="33052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0"/>
          <p:cNvGrpSpPr/>
          <p:nvPr/>
        </p:nvGrpSpPr>
        <p:grpSpPr>
          <a:xfrm>
            <a:off x="1917775" y="2096827"/>
            <a:ext cx="332705" cy="331102"/>
            <a:chOff x="-49786250" y="2316650"/>
            <a:chExt cx="300900" cy="299450"/>
          </a:xfrm>
        </p:grpSpPr>
        <p:sp>
          <p:nvSpPr>
            <p:cNvPr id="5527" name="Google Shape;5527;p60"/>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0"/>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0"/>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0"/>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0"/>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0"/>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0"/>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60"/>
          <p:cNvSpPr/>
          <p:nvPr/>
        </p:nvSpPr>
        <p:spPr>
          <a:xfrm>
            <a:off x="1913589" y="2503535"/>
            <a:ext cx="345752" cy="332705"/>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0"/>
          <p:cNvSpPr/>
          <p:nvPr/>
        </p:nvSpPr>
        <p:spPr>
          <a:xfrm>
            <a:off x="3988517" y="1718054"/>
            <a:ext cx="332705" cy="331821"/>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6" name="Google Shape;5536;p60"/>
          <p:cNvGrpSpPr/>
          <p:nvPr/>
        </p:nvGrpSpPr>
        <p:grpSpPr>
          <a:xfrm>
            <a:off x="4045921" y="2124856"/>
            <a:ext cx="213400" cy="332677"/>
            <a:chOff x="-47842400" y="2342000"/>
            <a:chExt cx="193000" cy="300875"/>
          </a:xfrm>
        </p:grpSpPr>
        <p:sp>
          <p:nvSpPr>
            <p:cNvPr id="5537" name="Google Shape;5537;p60"/>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0"/>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0"/>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0"/>
          <p:cNvGrpSpPr/>
          <p:nvPr/>
        </p:nvGrpSpPr>
        <p:grpSpPr>
          <a:xfrm>
            <a:off x="3986697" y="2532417"/>
            <a:ext cx="331848" cy="332705"/>
            <a:chOff x="-47896750" y="2710600"/>
            <a:chExt cx="300125" cy="300900"/>
          </a:xfrm>
        </p:grpSpPr>
        <p:sp>
          <p:nvSpPr>
            <p:cNvPr id="5541" name="Google Shape;5541;p60"/>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0"/>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0"/>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0"/>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0"/>
          <p:cNvGrpSpPr/>
          <p:nvPr/>
        </p:nvGrpSpPr>
        <p:grpSpPr>
          <a:xfrm>
            <a:off x="6041972" y="1727717"/>
            <a:ext cx="332705" cy="291794"/>
            <a:chOff x="-46033225" y="1982825"/>
            <a:chExt cx="300900" cy="263900"/>
          </a:xfrm>
        </p:grpSpPr>
        <p:sp>
          <p:nvSpPr>
            <p:cNvPr id="5546" name="Google Shape;5546;p60"/>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0"/>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0"/>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0"/>
          <p:cNvGrpSpPr/>
          <p:nvPr/>
        </p:nvGrpSpPr>
        <p:grpSpPr>
          <a:xfrm>
            <a:off x="6038932" y="2116564"/>
            <a:ext cx="338786" cy="302133"/>
            <a:chOff x="-46034000" y="2334500"/>
            <a:chExt cx="306400" cy="273250"/>
          </a:xfrm>
        </p:grpSpPr>
        <p:sp>
          <p:nvSpPr>
            <p:cNvPr id="5550" name="Google Shape;5550;p60"/>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0"/>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0"/>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0"/>
          <p:cNvGrpSpPr/>
          <p:nvPr/>
        </p:nvGrpSpPr>
        <p:grpSpPr>
          <a:xfrm>
            <a:off x="6081598" y="2523599"/>
            <a:ext cx="253454" cy="330190"/>
            <a:chOff x="-45998575" y="2702625"/>
            <a:chExt cx="229225" cy="298625"/>
          </a:xfrm>
        </p:grpSpPr>
        <p:sp>
          <p:nvSpPr>
            <p:cNvPr id="5554" name="Google Shape;5554;p60"/>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0"/>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0"/>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0"/>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0"/>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0"/>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0"/>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1" name="Google Shape;5561;p60"/>
          <p:cNvSpPr/>
          <p:nvPr/>
        </p:nvSpPr>
        <p:spPr>
          <a:xfrm>
            <a:off x="7303069" y="2543173"/>
            <a:ext cx="291767" cy="331821"/>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0"/>
          <p:cNvSpPr/>
          <p:nvPr/>
        </p:nvSpPr>
        <p:spPr>
          <a:xfrm>
            <a:off x="2332159" y="1698014"/>
            <a:ext cx="333562" cy="311807"/>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0"/>
          <p:cNvSpPr/>
          <p:nvPr/>
        </p:nvSpPr>
        <p:spPr>
          <a:xfrm>
            <a:off x="2481948" y="2096850"/>
            <a:ext cx="19184" cy="57524"/>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0"/>
          <p:cNvSpPr/>
          <p:nvPr/>
        </p:nvSpPr>
        <p:spPr>
          <a:xfrm>
            <a:off x="2407924" y="2121367"/>
            <a:ext cx="51415" cy="36488"/>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0"/>
          <p:cNvSpPr/>
          <p:nvPr/>
        </p:nvSpPr>
        <p:spPr>
          <a:xfrm>
            <a:off x="2526367" y="2123026"/>
            <a:ext cx="47932" cy="35686"/>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60"/>
          <p:cNvGrpSpPr/>
          <p:nvPr/>
        </p:nvGrpSpPr>
        <p:grpSpPr>
          <a:xfrm>
            <a:off x="2350737" y="2503669"/>
            <a:ext cx="291767" cy="334447"/>
            <a:chOff x="-49398750" y="2684600"/>
            <a:chExt cx="263875" cy="302475"/>
          </a:xfrm>
        </p:grpSpPr>
        <p:sp>
          <p:nvSpPr>
            <p:cNvPr id="5567" name="Google Shape;5567;p60"/>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0"/>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0"/>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60"/>
          <p:cNvGrpSpPr/>
          <p:nvPr/>
        </p:nvGrpSpPr>
        <p:grpSpPr>
          <a:xfrm>
            <a:off x="4419244" y="1718152"/>
            <a:ext cx="290882" cy="332705"/>
            <a:chOff x="-47509225" y="1974175"/>
            <a:chExt cx="263075" cy="300900"/>
          </a:xfrm>
        </p:grpSpPr>
        <p:sp>
          <p:nvSpPr>
            <p:cNvPr id="5571" name="Google Shape;5571;p60"/>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0"/>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0"/>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0"/>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0"/>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0"/>
          <p:cNvGrpSpPr/>
          <p:nvPr/>
        </p:nvGrpSpPr>
        <p:grpSpPr>
          <a:xfrm>
            <a:off x="4397476" y="2124856"/>
            <a:ext cx="334419" cy="331599"/>
            <a:chOff x="-47529700" y="2342000"/>
            <a:chExt cx="302450" cy="299900"/>
          </a:xfrm>
        </p:grpSpPr>
        <p:sp>
          <p:nvSpPr>
            <p:cNvPr id="5577" name="Google Shape;5577;p60"/>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0"/>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0"/>
          <p:cNvGrpSpPr/>
          <p:nvPr/>
        </p:nvGrpSpPr>
        <p:grpSpPr>
          <a:xfrm>
            <a:off x="4398775" y="2573356"/>
            <a:ext cx="331821" cy="252570"/>
            <a:chOff x="-47527350" y="2747625"/>
            <a:chExt cx="300100" cy="228425"/>
          </a:xfrm>
        </p:grpSpPr>
        <p:sp>
          <p:nvSpPr>
            <p:cNvPr id="5580" name="Google Shape;5580;p60"/>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0"/>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0"/>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0"/>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0"/>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0"/>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60"/>
          <p:cNvSpPr/>
          <p:nvPr/>
        </p:nvSpPr>
        <p:spPr>
          <a:xfrm>
            <a:off x="6461002" y="1706500"/>
            <a:ext cx="330079" cy="33422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60"/>
          <p:cNvGrpSpPr/>
          <p:nvPr/>
        </p:nvGrpSpPr>
        <p:grpSpPr>
          <a:xfrm>
            <a:off x="6457973" y="2136162"/>
            <a:ext cx="331848" cy="291767"/>
            <a:chOff x="-45664625" y="2352225"/>
            <a:chExt cx="300125" cy="263875"/>
          </a:xfrm>
        </p:grpSpPr>
        <p:sp>
          <p:nvSpPr>
            <p:cNvPr id="5588" name="Google Shape;5588;p60"/>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0"/>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0"/>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0"/>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0"/>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0"/>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0"/>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60"/>
          <p:cNvGrpSpPr/>
          <p:nvPr/>
        </p:nvGrpSpPr>
        <p:grpSpPr>
          <a:xfrm>
            <a:off x="6457213" y="2524291"/>
            <a:ext cx="333369" cy="331240"/>
            <a:chOff x="-45665400" y="2703250"/>
            <a:chExt cx="301500" cy="299575"/>
          </a:xfrm>
        </p:grpSpPr>
        <p:sp>
          <p:nvSpPr>
            <p:cNvPr id="5596" name="Google Shape;5596;p60"/>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0"/>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0"/>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0"/>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0"/>
          <p:cNvGrpSpPr/>
          <p:nvPr/>
        </p:nvGrpSpPr>
        <p:grpSpPr>
          <a:xfrm>
            <a:off x="7727678" y="1727717"/>
            <a:ext cx="332705" cy="333590"/>
            <a:chOff x="-44528075" y="1982825"/>
            <a:chExt cx="300900" cy="301700"/>
          </a:xfrm>
        </p:grpSpPr>
        <p:sp>
          <p:nvSpPr>
            <p:cNvPr id="5601" name="Google Shape;5601;p60"/>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0"/>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0"/>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0"/>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0"/>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0"/>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0"/>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8" name="Google Shape;5608;p60"/>
          <p:cNvSpPr/>
          <p:nvPr/>
        </p:nvSpPr>
        <p:spPr>
          <a:xfrm>
            <a:off x="2744635" y="1688450"/>
            <a:ext cx="331821" cy="331821"/>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60"/>
          <p:cNvGrpSpPr/>
          <p:nvPr/>
        </p:nvGrpSpPr>
        <p:grpSpPr>
          <a:xfrm>
            <a:off x="2742332" y="2096965"/>
            <a:ext cx="331821" cy="331848"/>
            <a:chOff x="-49048250" y="2316775"/>
            <a:chExt cx="300100" cy="300125"/>
          </a:xfrm>
        </p:grpSpPr>
        <p:sp>
          <p:nvSpPr>
            <p:cNvPr id="5610" name="Google Shape;5610;p60"/>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0"/>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0"/>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60"/>
          <p:cNvSpPr/>
          <p:nvPr/>
        </p:nvSpPr>
        <p:spPr>
          <a:xfrm>
            <a:off x="2743336" y="2504724"/>
            <a:ext cx="334419" cy="331517"/>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60"/>
          <p:cNvGrpSpPr/>
          <p:nvPr/>
        </p:nvGrpSpPr>
        <p:grpSpPr>
          <a:xfrm>
            <a:off x="4805880" y="1718152"/>
            <a:ext cx="333590" cy="331821"/>
            <a:chOff x="-47160325" y="1974175"/>
            <a:chExt cx="301700" cy="300100"/>
          </a:xfrm>
        </p:grpSpPr>
        <p:sp>
          <p:nvSpPr>
            <p:cNvPr id="5616" name="Google Shape;5616;p60"/>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0"/>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0"/>
          <p:cNvGrpSpPr/>
          <p:nvPr/>
        </p:nvGrpSpPr>
        <p:grpSpPr>
          <a:xfrm>
            <a:off x="4806322" y="2124856"/>
            <a:ext cx="332705" cy="332677"/>
            <a:chOff x="-47159525" y="2342000"/>
            <a:chExt cx="300900" cy="300875"/>
          </a:xfrm>
        </p:grpSpPr>
        <p:sp>
          <p:nvSpPr>
            <p:cNvPr id="5619" name="Google Shape;5619;p60"/>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0"/>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0"/>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0"/>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0"/>
          <p:cNvGrpSpPr/>
          <p:nvPr/>
        </p:nvGrpSpPr>
        <p:grpSpPr>
          <a:xfrm>
            <a:off x="4806765" y="2534159"/>
            <a:ext cx="331821" cy="332705"/>
            <a:chOff x="-47157950" y="2712175"/>
            <a:chExt cx="300100" cy="300900"/>
          </a:xfrm>
        </p:grpSpPr>
        <p:sp>
          <p:nvSpPr>
            <p:cNvPr id="5625" name="Google Shape;5625;p60"/>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0"/>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0"/>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0"/>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0"/>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2" name="Google Shape;5632;p60"/>
          <p:cNvSpPr/>
          <p:nvPr/>
        </p:nvSpPr>
        <p:spPr>
          <a:xfrm>
            <a:off x="6887812" y="1708462"/>
            <a:ext cx="291767" cy="33096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60"/>
          <p:cNvGrpSpPr/>
          <p:nvPr/>
        </p:nvGrpSpPr>
        <p:grpSpPr>
          <a:xfrm>
            <a:off x="6885257" y="2115264"/>
            <a:ext cx="292624" cy="331821"/>
            <a:chOff x="-45278675" y="2333325"/>
            <a:chExt cx="264650" cy="300100"/>
          </a:xfrm>
        </p:grpSpPr>
        <p:sp>
          <p:nvSpPr>
            <p:cNvPr id="5634" name="Google Shape;5634;p60"/>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0"/>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0"/>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0"/>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0"/>
          <p:cNvGrpSpPr/>
          <p:nvPr/>
        </p:nvGrpSpPr>
        <p:grpSpPr>
          <a:xfrm>
            <a:off x="6894821" y="2522825"/>
            <a:ext cx="273495" cy="331848"/>
            <a:chOff x="-45270025" y="2701925"/>
            <a:chExt cx="247350" cy="300125"/>
          </a:xfrm>
        </p:grpSpPr>
        <p:sp>
          <p:nvSpPr>
            <p:cNvPr id="5639" name="Google Shape;5639;p60"/>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0"/>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0"/>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0"/>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60"/>
          <p:cNvSpPr/>
          <p:nvPr/>
        </p:nvSpPr>
        <p:spPr>
          <a:xfrm>
            <a:off x="7730211" y="2131705"/>
            <a:ext cx="331821" cy="331821"/>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4" name="Google Shape;5644;p60"/>
          <p:cNvGrpSpPr/>
          <p:nvPr/>
        </p:nvGrpSpPr>
        <p:grpSpPr>
          <a:xfrm>
            <a:off x="1133422" y="3054944"/>
            <a:ext cx="257794" cy="333728"/>
            <a:chOff x="-50469125" y="3183175"/>
            <a:chExt cx="233150" cy="301825"/>
          </a:xfrm>
        </p:grpSpPr>
        <p:sp>
          <p:nvSpPr>
            <p:cNvPr id="5645" name="Google Shape;5645;p6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0"/>
          <p:cNvGrpSpPr/>
          <p:nvPr/>
        </p:nvGrpSpPr>
        <p:grpSpPr>
          <a:xfrm>
            <a:off x="1095967" y="3461620"/>
            <a:ext cx="332705" cy="331848"/>
            <a:chOff x="-50504575" y="3550975"/>
            <a:chExt cx="300900" cy="300125"/>
          </a:xfrm>
        </p:grpSpPr>
        <p:sp>
          <p:nvSpPr>
            <p:cNvPr id="5649" name="Google Shape;5649;p6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0"/>
          <p:cNvGrpSpPr/>
          <p:nvPr/>
        </p:nvGrpSpPr>
        <p:grpSpPr>
          <a:xfrm>
            <a:off x="1095967" y="3870950"/>
            <a:ext cx="332705" cy="330964"/>
            <a:chOff x="-50503000" y="3921175"/>
            <a:chExt cx="300900" cy="299325"/>
          </a:xfrm>
        </p:grpSpPr>
        <p:sp>
          <p:nvSpPr>
            <p:cNvPr id="5654" name="Google Shape;5654;p6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0"/>
          <p:cNvGrpSpPr/>
          <p:nvPr/>
        </p:nvGrpSpPr>
        <p:grpSpPr>
          <a:xfrm>
            <a:off x="3154610" y="3073215"/>
            <a:ext cx="331821" cy="332705"/>
            <a:chOff x="-48630025" y="3199700"/>
            <a:chExt cx="300100" cy="300900"/>
          </a:xfrm>
        </p:grpSpPr>
        <p:sp>
          <p:nvSpPr>
            <p:cNvPr id="5660" name="Google Shape;5660;p6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60"/>
          <p:cNvGrpSpPr/>
          <p:nvPr/>
        </p:nvGrpSpPr>
        <p:grpSpPr>
          <a:xfrm>
            <a:off x="3154610" y="3481661"/>
            <a:ext cx="331821" cy="331821"/>
            <a:chOff x="-48630025" y="3569100"/>
            <a:chExt cx="300100" cy="300100"/>
          </a:xfrm>
        </p:grpSpPr>
        <p:sp>
          <p:nvSpPr>
            <p:cNvPr id="5664" name="Google Shape;5664;p6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0"/>
          <p:cNvGrpSpPr/>
          <p:nvPr/>
        </p:nvGrpSpPr>
        <p:grpSpPr>
          <a:xfrm>
            <a:off x="3155052" y="3890106"/>
            <a:ext cx="330936" cy="330079"/>
            <a:chOff x="-48629225" y="3938500"/>
            <a:chExt cx="299300" cy="298525"/>
          </a:xfrm>
        </p:grpSpPr>
        <p:sp>
          <p:nvSpPr>
            <p:cNvPr id="5675" name="Google Shape;5675;p6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0"/>
          <p:cNvGrpSpPr/>
          <p:nvPr/>
        </p:nvGrpSpPr>
        <p:grpSpPr>
          <a:xfrm>
            <a:off x="5238877" y="3074100"/>
            <a:ext cx="290910" cy="330964"/>
            <a:chOff x="-46762575" y="3200500"/>
            <a:chExt cx="263100" cy="299325"/>
          </a:xfrm>
        </p:grpSpPr>
        <p:sp>
          <p:nvSpPr>
            <p:cNvPr id="5680" name="Google Shape;5680;p6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60"/>
          <p:cNvGrpSpPr/>
          <p:nvPr/>
        </p:nvGrpSpPr>
        <p:grpSpPr>
          <a:xfrm>
            <a:off x="5218408" y="3502559"/>
            <a:ext cx="331848" cy="291767"/>
            <a:chOff x="-46779900" y="3588000"/>
            <a:chExt cx="300125" cy="263875"/>
          </a:xfrm>
        </p:grpSpPr>
        <p:sp>
          <p:nvSpPr>
            <p:cNvPr id="5686" name="Google Shape;5686;p6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0"/>
          <p:cNvGrpSpPr/>
          <p:nvPr/>
        </p:nvGrpSpPr>
        <p:grpSpPr>
          <a:xfrm>
            <a:off x="5218850" y="3890106"/>
            <a:ext cx="330964" cy="330079"/>
            <a:chOff x="-46779100" y="3938500"/>
            <a:chExt cx="299325" cy="298525"/>
          </a:xfrm>
        </p:grpSpPr>
        <p:sp>
          <p:nvSpPr>
            <p:cNvPr id="5691" name="Google Shape;5691;p6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0"/>
          <p:cNvGrpSpPr/>
          <p:nvPr/>
        </p:nvGrpSpPr>
        <p:grpSpPr>
          <a:xfrm>
            <a:off x="7280934" y="3080181"/>
            <a:ext cx="331821" cy="331848"/>
            <a:chOff x="-44924250" y="3206000"/>
            <a:chExt cx="300100" cy="300125"/>
          </a:xfrm>
        </p:grpSpPr>
        <p:sp>
          <p:nvSpPr>
            <p:cNvPr id="5694" name="Google Shape;5694;p6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0"/>
          <p:cNvGrpSpPr/>
          <p:nvPr/>
        </p:nvGrpSpPr>
        <p:grpSpPr>
          <a:xfrm>
            <a:off x="1507603" y="3054944"/>
            <a:ext cx="331821" cy="331821"/>
            <a:chOff x="-50134375" y="3183175"/>
            <a:chExt cx="300100" cy="300100"/>
          </a:xfrm>
        </p:grpSpPr>
        <p:sp>
          <p:nvSpPr>
            <p:cNvPr id="5700" name="Google Shape;5700;p6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0"/>
          <p:cNvGrpSpPr/>
          <p:nvPr/>
        </p:nvGrpSpPr>
        <p:grpSpPr>
          <a:xfrm>
            <a:off x="1507603" y="3461620"/>
            <a:ext cx="331821" cy="331848"/>
            <a:chOff x="-50134375" y="3550975"/>
            <a:chExt cx="300100" cy="300125"/>
          </a:xfrm>
        </p:grpSpPr>
        <p:sp>
          <p:nvSpPr>
            <p:cNvPr id="5711" name="Google Shape;5711;p6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0"/>
          <p:cNvGrpSpPr/>
          <p:nvPr/>
        </p:nvGrpSpPr>
        <p:grpSpPr>
          <a:xfrm>
            <a:off x="1507603" y="3870287"/>
            <a:ext cx="331821" cy="331627"/>
            <a:chOff x="-50134375" y="3920575"/>
            <a:chExt cx="300100" cy="299925"/>
          </a:xfrm>
        </p:grpSpPr>
        <p:sp>
          <p:nvSpPr>
            <p:cNvPr id="5714" name="Google Shape;5714;p6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60"/>
          <p:cNvGrpSpPr/>
          <p:nvPr/>
        </p:nvGrpSpPr>
        <p:grpSpPr>
          <a:xfrm>
            <a:off x="3572477" y="3074100"/>
            <a:ext cx="333562" cy="331821"/>
            <a:chOff x="-48262200" y="3200500"/>
            <a:chExt cx="301675" cy="300100"/>
          </a:xfrm>
        </p:grpSpPr>
        <p:sp>
          <p:nvSpPr>
            <p:cNvPr id="5718" name="Google Shape;5718;p6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0"/>
          <p:cNvGrpSpPr/>
          <p:nvPr/>
        </p:nvGrpSpPr>
        <p:grpSpPr>
          <a:xfrm>
            <a:off x="3599912" y="3482352"/>
            <a:ext cx="278692" cy="331130"/>
            <a:chOff x="-48233050" y="3569725"/>
            <a:chExt cx="252050" cy="299475"/>
          </a:xfrm>
        </p:grpSpPr>
        <p:sp>
          <p:nvSpPr>
            <p:cNvPr id="5728" name="Google Shape;5728;p6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0"/>
          <p:cNvGrpSpPr/>
          <p:nvPr/>
        </p:nvGrpSpPr>
        <p:grpSpPr>
          <a:xfrm>
            <a:off x="3622109" y="3887480"/>
            <a:ext cx="234298" cy="334447"/>
            <a:chOff x="-48216525" y="3936125"/>
            <a:chExt cx="211900" cy="302475"/>
          </a:xfrm>
        </p:grpSpPr>
        <p:sp>
          <p:nvSpPr>
            <p:cNvPr id="5732" name="Google Shape;5732;p6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0"/>
          <p:cNvGrpSpPr/>
          <p:nvPr/>
        </p:nvGrpSpPr>
        <p:grpSpPr>
          <a:xfrm>
            <a:off x="5631506" y="3074957"/>
            <a:ext cx="331821" cy="331848"/>
            <a:chOff x="-46410500" y="3201275"/>
            <a:chExt cx="300100" cy="300125"/>
          </a:xfrm>
        </p:grpSpPr>
        <p:sp>
          <p:nvSpPr>
            <p:cNvPr id="5737" name="Google Shape;5737;p6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0"/>
          <p:cNvGrpSpPr/>
          <p:nvPr/>
        </p:nvGrpSpPr>
        <p:grpSpPr>
          <a:xfrm>
            <a:off x="5631506" y="3481661"/>
            <a:ext cx="331821" cy="332705"/>
            <a:chOff x="-46409700" y="3569100"/>
            <a:chExt cx="300100" cy="300900"/>
          </a:xfrm>
        </p:grpSpPr>
        <p:sp>
          <p:nvSpPr>
            <p:cNvPr id="5743" name="Google Shape;5743;p6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0"/>
          <p:cNvGrpSpPr/>
          <p:nvPr/>
        </p:nvGrpSpPr>
        <p:grpSpPr>
          <a:xfrm>
            <a:off x="5620187" y="3888365"/>
            <a:ext cx="354460" cy="334447"/>
            <a:chOff x="-46422300" y="3936925"/>
            <a:chExt cx="320575" cy="302475"/>
          </a:xfrm>
        </p:grpSpPr>
        <p:sp>
          <p:nvSpPr>
            <p:cNvPr id="5749" name="Google Shape;5749;p6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0"/>
          <p:cNvGrpSpPr/>
          <p:nvPr/>
        </p:nvGrpSpPr>
        <p:grpSpPr>
          <a:xfrm>
            <a:off x="7280492" y="3472097"/>
            <a:ext cx="332705" cy="331821"/>
            <a:chOff x="-44914800" y="3560450"/>
            <a:chExt cx="300900" cy="300100"/>
          </a:xfrm>
        </p:grpSpPr>
        <p:sp>
          <p:nvSpPr>
            <p:cNvPr id="5752" name="Google Shape;5752;p6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0"/>
          <p:cNvGrpSpPr/>
          <p:nvPr/>
        </p:nvGrpSpPr>
        <p:grpSpPr>
          <a:xfrm>
            <a:off x="1918660" y="3055165"/>
            <a:ext cx="330936" cy="330743"/>
            <a:chOff x="-49764975" y="3183375"/>
            <a:chExt cx="299300" cy="299125"/>
          </a:xfrm>
        </p:grpSpPr>
        <p:sp>
          <p:nvSpPr>
            <p:cNvPr id="5758" name="Google Shape;5758;p6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0"/>
          <p:cNvGrpSpPr/>
          <p:nvPr/>
        </p:nvGrpSpPr>
        <p:grpSpPr>
          <a:xfrm>
            <a:off x="1918660" y="3461897"/>
            <a:ext cx="330936" cy="332429"/>
            <a:chOff x="-49764975" y="3551225"/>
            <a:chExt cx="299300" cy="300650"/>
          </a:xfrm>
        </p:grpSpPr>
        <p:sp>
          <p:nvSpPr>
            <p:cNvPr id="5768" name="Google Shape;5768;p6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0"/>
          <p:cNvGrpSpPr/>
          <p:nvPr/>
        </p:nvGrpSpPr>
        <p:grpSpPr>
          <a:xfrm>
            <a:off x="1916477" y="3869845"/>
            <a:ext cx="335304" cy="332069"/>
            <a:chOff x="-49766550" y="3920175"/>
            <a:chExt cx="303250" cy="300325"/>
          </a:xfrm>
        </p:grpSpPr>
        <p:sp>
          <p:nvSpPr>
            <p:cNvPr id="5780" name="Google Shape;5780;p6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60"/>
          <p:cNvGrpSpPr/>
          <p:nvPr/>
        </p:nvGrpSpPr>
        <p:grpSpPr>
          <a:xfrm>
            <a:off x="3985840" y="3074100"/>
            <a:ext cx="333562" cy="330964"/>
            <a:chOff x="-47892800" y="3200500"/>
            <a:chExt cx="301675" cy="299325"/>
          </a:xfrm>
        </p:grpSpPr>
        <p:sp>
          <p:nvSpPr>
            <p:cNvPr id="5785" name="Google Shape;5785;p6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0"/>
          <p:cNvGrpSpPr/>
          <p:nvPr/>
        </p:nvGrpSpPr>
        <p:grpSpPr>
          <a:xfrm>
            <a:off x="4045493" y="3481661"/>
            <a:ext cx="214257" cy="331821"/>
            <a:chOff x="-47839250" y="3569100"/>
            <a:chExt cx="193775" cy="300100"/>
          </a:xfrm>
        </p:grpSpPr>
        <p:sp>
          <p:nvSpPr>
            <p:cNvPr id="5792" name="Google Shape;5792;p6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0"/>
          <p:cNvGrpSpPr/>
          <p:nvPr/>
        </p:nvGrpSpPr>
        <p:grpSpPr>
          <a:xfrm>
            <a:off x="3986711" y="3889222"/>
            <a:ext cx="331821" cy="332705"/>
            <a:chOff x="-47892800" y="3937700"/>
            <a:chExt cx="300100" cy="300900"/>
          </a:xfrm>
        </p:grpSpPr>
        <p:sp>
          <p:nvSpPr>
            <p:cNvPr id="5799" name="Google Shape;5799;p6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0"/>
          <p:cNvGrpSpPr/>
          <p:nvPr/>
        </p:nvGrpSpPr>
        <p:grpSpPr>
          <a:xfrm>
            <a:off x="6042414" y="3094113"/>
            <a:ext cx="331821" cy="290910"/>
            <a:chOff x="-46042675" y="3218600"/>
            <a:chExt cx="300100" cy="263100"/>
          </a:xfrm>
        </p:grpSpPr>
        <p:sp>
          <p:nvSpPr>
            <p:cNvPr id="5808" name="Google Shape;5808;p6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0"/>
          <p:cNvGrpSpPr/>
          <p:nvPr/>
        </p:nvGrpSpPr>
        <p:grpSpPr>
          <a:xfrm>
            <a:off x="6042414" y="3481219"/>
            <a:ext cx="331821" cy="301801"/>
            <a:chOff x="-46042675" y="3568700"/>
            <a:chExt cx="300100" cy="272950"/>
          </a:xfrm>
        </p:grpSpPr>
        <p:sp>
          <p:nvSpPr>
            <p:cNvPr id="5815" name="Google Shape;5815;p6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0"/>
          <p:cNvGrpSpPr/>
          <p:nvPr/>
        </p:nvGrpSpPr>
        <p:grpSpPr>
          <a:xfrm>
            <a:off x="6081597" y="3889360"/>
            <a:ext cx="253454" cy="332567"/>
            <a:chOff x="-46007225" y="3937825"/>
            <a:chExt cx="229225" cy="300775"/>
          </a:xfrm>
        </p:grpSpPr>
        <p:sp>
          <p:nvSpPr>
            <p:cNvPr id="5820" name="Google Shape;5820;p6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0"/>
          <p:cNvGrpSpPr/>
          <p:nvPr/>
        </p:nvGrpSpPr>
        <p:grpSpPr>
          <a:xfrm>
            <a:off x="7300961" y="3880100"/>
            <a:ext cx="291767" cy="334004"/>
            <a:chOff x="-44895900" y="3929450"/>
            <a:chExt cx="263875" cy="302075"/>
          </a:xfrm>
        </p:grpSpPr>
        <p:sp>
          <p:nvSpPr>
            <p:cNvPr id="5831" name="Google Shape;5831;p6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60"/>
          <p:cNvGrpSpPr/>
          <p:nvPr/>
        </p:nvGrpSpPr>
        <p:grpSpPr>
          <a:xfrm>
            <a:off x="2330269" y="3065392"/>
            <a:ext cx="332705" cy="310923"/>
            <a:chOff x="-49397175" y="3192625"/>
            <a:chExt cx="300900" cy="281200"/>
          </a:xfrm>
        </p:grpSpPr>
        <p:sp>
          <p:nvSpPr>
            <p:cNvPr id="5838" name="Google Shape;5838;p6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60"/>
          <p:cNvGrpSpPr/>
          <p:nvPr/>
        </p:nvGrpSpPr>
        <p:grpSpPr>
          <a:xfrm>
            <a:off x="2354649" y="3461620"/>
            <a:ext cx="283944" cy="332705"/>
            <a:chOff x="-49375900" y="3550975"/>
            <a:chExt cx="256800" cy="300900"/>
          </a:xfrm>
        </p:grpSpPr>
        <p:sp>
          <p:nvSpPr>
            <p:cNvPr id="5846" name="Google Shape;5846;p6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0"/>
          <p:cNvGrpSpPr/>
          <p:nvPr/>
        </p:nvGrpSpPr>
        <p:grpSpPr>
          <a:xfrm>
            <a:off x="2350309" y="3870066"/>
            <a:ext cx="292624" cy="332705"/>
            <a:chOff x="-49378250" y="3920375"/>
            <a:chExt cx="264650" cy="300900"/>
          </a:xfrm>
        </p:grpSpPr>
        <p:sp>
          <p:nvSpPr>
            <p:cNvPr id="5858" name="Google Shape;5858;p6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0"/>
          <p:cNvGrpSpPr/>
          <p:nvPr/>
        </p:nvGrpSpPr>
        <p:grpSpPr>
          <a:xfrm>
            <a:off x="4418802" y="3074100"/>
            <a:ext cx="291767" cy="333562"/>
            <a:chOff x="-47505300" y="3200500"/>
            <a:chExt cx="263875" cy="301675"/>
          </a:xfrm>
        </p:grpSpPr>
        <p:sp>
          <p:nvSpPr>
            <p:cNvPr id="5866" name="Google Shape;5866;p6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0"/>
          <p:cNvGrpSpPr/>
          <p:nvPr/>
        </p:nvGrpSpPr>
        <p:grpSpPr>
          <a:xfrm>
            <a:off x="4398347" y="3481661"/>
            <a:ext cx="332677" cy="331627"/>
            <a:chOff x="-47524975" y="3569100"/>
            <a:chExt cx="300875" cy="299925"/>
          </a:xfrm>
        </p:grpSpPr>
        <p:sp>
          <p:nvSpPr>
            <p:cNvPr id="5880" name="Google Shape;5880;p6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0"/>
          <p:cNvGrpSpPr/>
          <p:nvPr/>
        </p:nvGrpSpPr>
        <p:grpSpPr>
          <a:xfrm>
            <a:off x="4398775" y="3929304"/>
            <a:ext cx="331821" cy="252570"/>
            <a:chOff x="-47523400" y="3973950"/>
            <a:chExt cx="300100" cy="228425"/>
          </a:xfrm>
        </p:grpSpPr>
        <p:sp>
          <p:nvSpPr>
            <p:cNvPr id="5886" name="Google Shape;5886;p6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0"/>
          <p:cNvGrpSpPr/>
          <p:nvPr/>
        </p:nvGrpSpPr>
        <p:grpSpPr>
          <a:xfrm>
            <a:off x="6458415" y="3072801"/>
            <a:ext cx="330964" cy="334004"/>
            <a:chOff x="-45673275" y="3199325"/>
            <a:chExt cx="299325" cy="302075"/>
          </a:xfrm>
        </p:grpSpPr>
        <p:sp>
          <p:nvSpPr>
            <p:cNvPr id="5892" name="Google Shape;5892;p6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0"/>
          <p:cNvGrpSpPr/>
          <p:nvPr/>
        </p:nvGrpSpPr>
        <p:grpSpPr>
          <a:xfrm>
            <a:off x="6457544" y="3500817"/>
            <a:ext cx="332705" cy="293508"/>
            <a:chOff x="-45674075" y="3586425"/>
            <a:chExt cx="300900" cy="265450"/>
          </a:xfrm>
        </p:grpSpPr>
        <p:sp>
          <p:nvSpPr>
            <p:cNvPr id="5896" name="Google Shape;5896;p6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0"/>
          <p:cNvGrpSpPr/>
          <p:nvPr/>
        </p:nvGrpSpPr>
        <p:grpSpPr>
          <a:xfrm>
            <a:off x="6458415" y="3889222"/>
            <a:ext cx="330964" cy="332705"/>
            <a:chOff x="-45673275" y="3937700"/>
            <a:chExt cx="299325" cy="300900"/>
          </a:xfrm>
        </p:grpSpPr>
        <p:sp>
          <p:nvSpPr>
            <p:cNvPr id="5899" name="Google Shape;5899;p6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0"/>
          <p:cNvGrpSpPr/>
          <p:nvPr/>
        </p:nvGrpSpPr>
        <p:grpSpPr>
          <a:xfrm>
            <a:off x="7727679" y="3047093"/>
            <a:ext cx="332705" cy="332705"/>
            <a:chOff x="-44512325" y="3176075"/>
            <a:chExt cx="300900" cy="300900"/>
          </a:xfrm>
        </p:grpSpPr>
        <p:sp>
          <p:nvSpPr>
            <p:cNvPr id="5906" name="Google Shape;5906;p6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60"/>
          <p:cNvGrpSpPr/>
          <p:nvPr/>
        </p:nvGrpSpPr>
        <p:grpSpPr>
          <a:xfrm>
            <a:off x="2742761" y="3054944"/>
            <a:ext cx="330964" cy="330964"/>
            <a:chOff x="-49027775" y="3183175"/>
            <a:chExt cx="299325" cy="299325"/>
          </a:xfrm>
        </p:grpSpPr>
        <p:sp>
          <p:nvSpPr>
            <p:cNvPr id="5910" name="Google Shape;5910;p6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0"/>
          <p:cNvGrpSpPr/>
          <p:nvPr/>
        </p:nvGrpSpPr>
        <p:grpSpPr>
          <a:xfrm>
            <a:off x="2742333" y="3461620"/>
            <a:ext cx="331821" cy="333590"/>
            <a:chOff x="-49027775" y="3550975"/>
            <a:chExt cx="300100" cy="301700"/>
          </a:xfrm>
        </p:grpSpPr>
        <p:sp>
          <p:nvSpPr>
            <p:cNvPr id="5915" name="Google Shape;5915;p6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0"/>
          <p:cNvGrpSpPr/>
          <p:nvPr/>
        </p:nvGrpSpPr>
        <p:grpSpPr>
          <a:xfrm>
            <a:off x="2740536" y="3869845"/>
            <a:ext cx="335414" cy="332069"/>
            <a:chOff x="-49031025" y="3920175"/>
            <a:chExt cx="303350" cy="300325"/>
          </a:xfrm>
        </p:grpSpPr>
        <p:sp>
          <p:nvSpPr>
            <p:cNvPr id="5926" name="Google Shape;5926;p6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0"/>
          <p:cNvGrpSpPr/>
          <p:nvPr/>
        </p:nvGrpSpPr>
        <p:grpSpPr>
          <a:xfrm>
            <a:off x="4806336" y="3074100"/>
            <a:ext cx="332677" cy="330964"/>
            <a:chOff x="-47155575" y="3200500"/>
            <a:chExt cx="300875" cy="299325"/>
          </a:xfrm>
        </p:grpSpPr>
        <p:sp>
          <p:nvSpPr>
            <p:cNvPr id="5933" name="Google Shape;5933;p6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0"/>
          <p:cNvGrpSpPr/>
          <p:nvPr/>
        </p:nvGrpSpPr>
        <p:grpSpPr>
          <a:xfrm>
            <a:off x="4806765" y="3481661"/>
            <a:ext cx="331821" cy="331821"/>
            <a:chOff x="-47154800" y="3569100"/>
            <a:chExt cx="300100" cy="300100"/>
          </a:xfrm>
        </p:grpSpPr>
        <p:sp>
          <p:nvSpPr>
            <p:cNvPr id="5940" name="Google Shape;5940;p6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0"/>
          <p:cNvGrpSpPr/>
          <p:nvPr/>
        </p:nvGrpSpPr>
        <p:grpSpPr>
          <a:xfrm>
            <a:off x="4807207" y="3890963"/>
            <a:ext cx="330936" cy="330107"/>
            <a:chOff x="-47154000" y="3939275"/>
            <a:chExt cx="299300" cy="298550"/>
          </a:xfrm>
        </p:grpSpPr>
        <p:sp>
          <p:nvSpPr>
            <p:cNvPr id="5947" name="Google Shape;5947;p6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0"/>
          <p:cNvGrpSpPr/>
          <p:nvPr/>
        </p:nvGrpSpPr>
        <p:grpSpPr>
          <a:xfrm>
            <a:off x="6885685" y="3074100"/>
            <a:ext cx="291767" cy="330964"/>
            <a:chOff x="-45286550" y="3200500"/>
            <a:chExt cx="263875" cy="299325"/>
          </a:xfrm>
        </p:grpSpPr>
        <p:sp>
          <p:nvSpPr>
            <p:cNvPr id="5952" name="Google Shape;5952;p6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0"/>
          <p:cNvGrpSpPr/>
          <p:nvPr/>
        </p:nvGrpSpPr>
        <p:grpSpPr>
          <a:xfrm>
            <a:off x="6885685" y="3482545"/>
            <a:ext cx="291767" cy="330936"/>
            <a:chOff x="-45286550" y="3569900"/>
            <a:chExt cx="263875" cy="299300"/>
          </a:xfrm>
        </p:grpSpPr>
        <p:sp>
          <p:nvSpPr>
            <p:cNvPr id="5956" name="Google Shape;5956;p6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60"/>
          <p:cNvGrpSpPr/>
          <p:nvPr/>
        </p:nvGrpSpPr>
        <p:grpSpPr>
          <a:xfrm>
            <a:off x="6896134" y="3890106"/>
            <a:ext cx="270869" cy="331821"/>
            <a:chOff x="-45277900" y="3938500"/>
            <a:chExt cx="244975" cy="300100"/>
          </a:xfrm>
        </p:grpSpPr>
        <p:sp>
          <p:nvSpPr>
            <p:cNvPr id="5963" name="Google Shape;5963;p6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0"/>
          <p:cNvGrpSpPr/>
          <p:nvPr/>
        </p:nvGrpSpPr>
        <p:grpSpPr>
          <a:xfrm>
            <a:off x="7728121" y="3490368"/>
            <a:ext cx="331821" cy="331821"/>
            <a:chOff x="-44502875" y="3576975"/>
            <a:chExt cx="300100" cy="300100"/>
          </a:xfrm>
        </p:grpSpPr>
        <p:sp>
          <p:nvSpPr>
            <p:cNvPr id="5968" name="Google Shape;5968;p6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0"/>
          <p:cNvGrpSpPr/>
          <p:nvPr/>
        </p:nvGrpSpPr>
        <p:grpSpPr>
          <a:xfrm>
            <a:off x="2356364" y="2181064"/>
            <a:ext cx="284806" cy="241434"/>
            <a:chOff x="1636184" y="2959225"/>
            <a:chExt cx="232666" cy="197250"/>
          </a:xfrm>
        </p:grpSpPr>
        <p:sp>
          <p:nvSpPr>
            <p:cNvPr id="5972" name="Google Shape;5972;p60"/>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0"/>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0"/>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5975" name="Google Shape;5975;p60"/>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nvGrpSpPr>
          <p:cNvPr id="5976" name="Google Shape;5976;p60"/>
          <p:cNvGrpSpPr/>
          <p:nvPr/>
        </p:nvGrpSpPr>
        <p:grpSpPr>
          <a:xfrm>
            <a:off x="3623760" y="2531111"/>
            <a:ext cx="239502" cy="338262"/>
            <a:chOff x="-47300587" y="123275"/>
            <a:chExt cx="190975" cy="269725"/>
          </a:xfrm>
        </p:grpSpPr>
        <p:sp>
          <p:nvSpPr>
            <p:cNvPr id="5977" name="Google Shape;5977;p60"/>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0"/>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0"/>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0"/>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5985" name="Shape 5985"/>
        <p:cNvGrpSpPr/>
        <p:nvPr/>
      </p:nvGrpSpPr>
      <p:grpSpPr>
        <a:xfrm>
          <a:off x="0" y="0"/>
          <a:ext cx="0" cy="0"/>
          <a:chOff x="0" y="0"/>
          <a:chExt cx="0" cy="0"/>
        </a:xfrm>
      </p:grpSpPr>
      <p:sp>
        <p:nvSpPr>
          <p:cNvPr id="5986" name="Google Shape;5986;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987" name="Google Shape;5987;p61"/>
          <p:cNvSpPr/>
          <p:nvPr/>
        </p:nvSpPr>
        <p:spPr>
          <a:xfrm>
            <a:off x="1179006" y="1683910"/>
            <a:ext cx="297772" cy="343672"/>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1"/>
          <p:cNvSpPr/>
          <p:nvPr/>
        </p:nvSpPr>
        <p:spPr>
          <a:xfrm>
            <a:off x="1151710" y="2099169"/>
            <a:ext cx="352365" cy="311637"/>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1"/>
          <p:cNvSpPr/>
          <p:nvPr/>
        </p:nvSpPr>
        <p:spPr>
          <a:xfrm>
            <a:off x="1159373" y="2477627"/>
            <a:ext cx="337038" cy="343537"/>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0" name="Google Shape;5990;p61"/>
          <p:cNvGrpSpPr/>
          <p:nvPr/>
        </p:nvGrpSpPr>
        <p:grpSpPr>
          <a:xfrm>
            <a:off x="3151213" y="1709564"/>
            <a:ext cx="342129" cy="343862"/>
            <a:chOff x="-41270450" y="1973375"/>
            <a:chExt cx="315850" cy="317450"/>
          </a:xfrm>
        </p:grpSpPr>
        <p:sp>
          <p:nvSpPr>
            <p:cNvPr id="5991" name="Google Shape;5991;p61"/>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1"/>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1"/>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1"/>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1"/>
          <p:cNvGrpSpPr/>
          <p:nvPr/>
        </p:nvGrpSpPr>
        <p:grpSpPr>
          <a:xfrm>
            <a:off x="3140177" y="2105636"/>
            <a:ext cx="364199" cy="342318"/>
            <a:chOff x="-41291625" y="2339025"/>
            <a:chExt cx="336225" cy="316025"/>
          </a:xfrm>
        </p:grpSpPr>
        <p:sp>
          <p:nvSpPr>
            <p:cNvPr id="5996" name="Google Shape;5996;p61"/>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1"/>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61"/>
          <p:cNvSpPr/>
          <p:nvPr/>
        </p:nvSpPr>
        <p:spPr>
          <a:xfrm>
            <a:off x="3118588" y="2277702"/>
            <a:ext cx="0" cy="27"/>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1"/>
          <p:cNvSpPr/>
          <p:nvPr/>
        </p:nvSpPr>
        <p:spPr>
          <a:xfrm>
            <a:off x="3150235" y="2503353"/>
            <a:ext cx="346380" cy="343564"/>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1"/>
          <p:cNvSpPr/>
          <p:nvPr/>
        </p:nvSpPr>
        <p:spPr>
          <a:xfrm>
            <a:off x="5251993" y="1681364"/>
            <a:ext cx="213309" cy="342995"/>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1"/>
          <p:cNvSpPr/>
          <p:nvPr/>
        </p:nvSpPr>
        <p:spPr>
          <a:xfrm>
            <a:off x="5207637" y="2076991"/>
            <a:ext cx="302023" cy="344918"/>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1"/>
          <p:cNvSpPr/>
          <p:nvPr/>
        </p:nvSpPr>
        <p:spPr>
          <a:xfrm>
            <a:off x="5185478" y="2476192"/>
            <a:ext cx="342995" cy="344133"/>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1"/>
          <p:cNvSpPr/>
          <p:nvPr/>
        </p:nvSpPr>
        <p:spPr>
          <a:xfrm>
            <a:off x="7226080" y="1681581"/>
            <a:ext cx="344701" cy="342562"/>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61"/>
          <p:cNvGrpSpPr/>
          <p:nvPr/>
        </p:nvGrpSpPr>
        <p:grpSpPr>
          <a:xfrm>
            <a:off x="1533687" y="1683811"/>
            <a:ext cx="365174" cy="343293"/>
            <a:chOff x="-42804750" y="1949600"/>
            <a:chExt cx="337125" cy="316925"/>
          </a:xfrm>
        </p:grpSpPr>
        <p:sp>
          <p:nvSpPr>
            <p:cNvPr id="6005" name="Google Shape;6005;p61"/>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1"/>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1"/>
          <p:cNvGrpSpPr/>
          <p:nvPr/>
        </p:nvGrpSpPr>
        <p:grpSpPr>
          <a:xfrm>
            <a:off x="1564049" y="2085164"/>
            <a:ext cx="308847" cy="335115"/>
            <a:chOff x="-42778750" y="2320125"/>
            <a:chExt cx="285125" cy="309375"/>
          </a:xfrm>
        </p:grpSpPr>
        <p:sp>
          <p:nvSpPr>
            <p:cNvPr id="6009" name="Google Shape;6009;p61"/>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1"/>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61"/>
          <p:cNvGrpSpPr/>
          <p:nvPr/>
        </p:nvGrpSpPr>
        <p:grpSpPr>
          <a:xfrm>
            <a:off x="1543503" y="2475712"/>
            <a:ext cx="345541" cy="344701"/>
            <a:chOff x="-42796875" y="2680675"/>
            <a:chExt cx="319000" cy="318225"/>
          </a:xfrm>
        </p:grpSpPr>
        <p:sp>
          <p:nvSpPr>
            <p:cNvPr id="6012" name="Google Shape;6012;p61"/>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1"/>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1"/>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1"/>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1"/>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61"/>
          <p:cNvSpPr/>
          <p:nvPr/>
        </p:nvSpPr>
        <p:spPr>
          <a:xfrm>
            <a:off x="3566893" y="1707387"/>
            <a:ext cx="345541" cy="343185"/>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1"/>
          <p:cNvSpPr/>
          <p:nvPr/>
        </p:nvSpPr>
        <p:spPr>
          <a:xfrm>
            <a:off x="3558112" y="2135211"/>
            <a:ext cx="349819" cy="29265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3566880" y="2503353"/>
            <a:ext cx="345568" cy="342643"/>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5641131" y="1681364"/>
            <a:ext cx="247457" cy="34128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1"/>
          <p:cNvSpPr/>
          <p:nvPr/>
        </p:nvSpPr>
        <p:spPr>
          <a:xfrm>
            <a:off x="5537185" y="2402239"/>
            <a:ext cx="27" cy="27"/>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61"/>
          <p:cNvGrpSpPr/>
          <p:nvPr/>
        </p:nvGrpSpPr>
        <p:grpSpPr>
          <a:xfrm>
            <a:off x="5583876" y="2080668"/>
            <a:ext cx="359189" cy="340016"/>
            <a:chOff x="-39055650" y="2315975"/>
            <a:chExt cx="331600" cy="313900"/>
          </a:xfrm>
        </p:grpSpPr>
        <p:sp>
          <p:nvSpPr>
            <p:cNvPr id="6023" name="Google Shape;6023;p61"/>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1"/>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5" name="Google Shape;6025;p61"/>
          <p:cNvSpPr/>
          <p:nvPr/>
        </p:nvSpPr>
        <p:spPr>
          <a:xfrm>
            <a:off x="5589971" y="2504625"/>
            <a:ext cx="344674" cy="29265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1"/>
          <p:cNvSpPr/>
          <p:nvPr/>
        </p:nvSpPr>
        <p:spPr>
          <a:xfrm>
            <a:off x="7264898" y="2067188"/>
            <a:ext cx="267063" cy="345324"/>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61"/>
          <p:cNvGrpSpPr/>
          <p:nvPr/>
        </p:nvGrpSpPr>
        <p:grpSpPr>
          <a:xfrm>
            <a:off x="1929543" y="1683974"/>
            <a:ext cx="349819" cy="342047"/>
            <a:chOff x="-42430625" y="1949750"/>
            <a:chExt cx="322950" cy="315775"/>
          </a:xfrm>
        </p:grpSpPr>
        <p:sp>
          <p:nvSpPr>
            <p:cNvPr id="6028" name="Google Shape;6028;p61"/>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1"/>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2" name="Google Shape;6032;p61"/>
          <p:cNvSpPr/>
          <p:nvPr/>
        </p:nvSpPr>
        <p:spPr>
          <a:xfrm>
            <a:off x="1956643" y="2080620"/>
            <a:ext cx="298638" cy="342995"/>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1"/>
          <p:cNvSpPr/>
          <p:nvPr/>
        </p:nvSpPr>
        <p:spPr>
          <a:xfrm>
            <a:off x="1935918" y="2478467"/>
            <a:ext cx="340450" cy="342833"/>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1"/>
          <p:cNvSpPr/>
          <p:nvPr/>
        </p:nvSpPr>
        <p:spPr>
          <a:xfrm>
            <a:off x="3971588" y="1715484"/>
            <a:ext cx="343862" cy="313126"/>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1"/>
          <p:cNvSpPr/>
          <p:nvPr/>
        </p:nvSpPr>
        <p:spPr>
          <a:xfrm>
            <a:off x="3969029" y="2104503"/>
            <a:ext cx="348980" cy="343862"/>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1"/>
          <p:cNvSpPr/>
          <p:nvPr/>
        </p:nvSpPr>
        <p:spPr>
          <a:xfrm>
            <a:off x="3969428" y="2502242"/>
            <a:ext cx="343862" cy="343835"/>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5996142" y="1678575"/>
            <a:ext cx="344701" cy="345568"/>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8" name="Google Shape;6038;p61"/>
          <p:cNvGrpSpPr/>
          <p:nvPr/>
        </p:nvGrpSpPr>
        <p:grpSpPr>
          <a:xfrm>
            <a:off x="6002652" y="2078962"/>
            <a:ext cx="342995" cy="342291"/>
            <a:chOff x="-38686275" y="2314400"/>
            <a:chExt cx="316650" cy="316000"/>
          </a:xfrm>
        </p:grpSpPr>
        <p:sp>
          <p:nvSpPr>
            <p:cNvPr id="6039" name="Google Shape;6039;p61"/>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61"/>
          <p:cNvGrpSpPr/>
          <p:nvPr/>
        </p:nvGrpSpPr>
        <p:grpSpPr>
          <a:xfrm>
            <a:off x="6001366" y="2477418"/>
            <a:ext cx="345568" cy="343835"/>
            <a:chOff x="-38686275" y="2682250"/>
            <a:chExt cx="319025" cy="317425"/>
          </a:xfrm>
        </p:grpSpPr>
        <p:sp>
          <p:nvSpPr>
            <p:cNvPr id="6042" name="Google Shape;6042;p61"/>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61"/>
          <p:cNvGrpSpPr/>
          <p:nvPr/>
        </p:nvGrpSpPr>
        <p:grpSpPr>
          <a:xfrm>
            <a:off x="7214268" y="2462063"/>
            <a:ext cx="360056" cy="346516"/>
            <a:chOff x="-37534750" y="2668075"/>
            <a:chExt cx="332400" cy="319900"/>
          </a:xfrm>
        </p:grpSpPr>
        <p:sp>
          <p:nvSpPr>
            <p:cNvPr id="6045" name="Google Shape;6045;p61"/>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1"/>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7" name="Google Shape;6047;p61"/>
          <p:cNvSpPr/>
          <p:nvPr/>
        </p:nvSpPr>
        <p:spPr>
          <a:xfrm>
            <a:off x="2340638" y="1683287"/>
            <a:ext cx="345541" cy="34277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8" name="Google Shape;6048;p61"/>
          <p:cNvGrpSpPr/>
          <p:nvPr/>
        </p:nvGrpSpPr>
        <p:grpSpPr>
          <a:xfrm>
            <a:off x="2336367" y="2080696"/>
            <a:ext cx="345541" cy="344133"/>
            <a:chOff x="-42062025" y="2316000"/>
            <a:chExt cx="319000" cy="317700"/>
          </a:xfrm>
        </p:grpSpPr>
        <p:sp>
          <p:nvSpPr>
            <p:cNvPr id="6049" name="Google Shape;6049;p61"/>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61"/>
          <p:cNvSpPr/>
          <p:nvPr/>
        </p:nvSpPr>
        <p:spPr>
          <a:xfrm>
            <a:off x="2339352" y="2477627"/>
            <a:ext cx="348113" cy="345270"/>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61"/>
          <p:cNvGrpSpPr/>
          <p:nvPr/>
        </p:nvGrpSpPr>
        <p:grpSpPr>
          <a:xfrm>
            <a:off x="4395630" y="1713843"/>
            <a:ext cx="303729" cy="338717"/>
            <a:chOff x="-40150450" y="1977325"/>
            <a:chExt cx="280400" cy="312700"/>
          </a:xfrm>
        </p:grpSpPr>
        <p:sp>
          <p:nvSpPr>
            <p:cNvPr id="6053" name="Google Shape;6053;p61"/>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1"/>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1"/>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1"/>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1"/>
          <p:cNvGrpSpPr/>
          <p:nvPr/>
        </p:nvGrpSpPr>
        <p:grpSpPr>
          <a:xfrm>
            <a:off x="4390079" y="2106286"/>
            <a:ext cx="314832" cy="342995"/>
            <a:chOff x="-40160700" y="2339625"/>
            <a:chExt cx="290650" cy="316650"/>
          </a:xfrm>
        </p:grpSpPr>
        <p:sp>
          <p:nvSpPr>
            <p:cNvPr id="6058" name="Google Shape;6058;p61"/>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1"/>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1"/>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1"/>
          <p:cNvGrpSpPr/>
          <p:nvPr/>
        </p:nvGrpSpPr>
        <p:grpSpPr>
          <a:xfrm>
            <a:off x="4373357" y="2503008"/>
            <a:ext cx="345541" cy="342995"/>
            <a:chOff x="-40171725" y="2705875"/>
            <a:chExt cx="319000" cy="316650"/>
          </a:xfrm>
        </p:grpSpPr>
        <p:sp>
          <p:nvSpPr>
            <p:cNvPr id="6063" name="Google Shape;6063;p61"/>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61"/>
          <p:cNvGrpSpPr/>
          <p:nvPr/>
        </p:nvGrpSpPr>
        <p:grpSpPr>
          <a:xfrm>
            <a:off x="6450332" y="1680561"/>
            <a:ext cx="250869" cy="343862"/>
            <a:chOff x="-38275925" y="1946600"/>
            <a:chExt cx="231600" cy="317450"/>
          </a:xfrm>
        </p:grpSpPr>
        <p:sp>
          <p:nvSpPr>
            <p:cNvPr id="6066" name="Google Shape;6066;p61"/>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1"/>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8" name="Google Shape;6068;p61"/>
          <p:cNvSpPr/>
          <p:nvPr/>
        </p:nvSpPr>
        <p:spPr>
          <a:xfrm>
            <a:off x="6402341" y="2077749"/>
            <a:ext cx="344701" cy="344160"/>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1"/>
          <p:cNvSpPr/>
          <p:nvPr/>
        </p:nvSpPr>
        <p:spPr>
          <a:xfrm>
            <a:off x="6476011" y="2474757"/>
            <a:ext cx="202233" cy="344701"/>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0" name="Google Shape;6070;p61"/>
          <p:cNvGrpSpPr/>
          <p:nvPr/>
        </p:nvGrpSpPr>
        <p:grpSpPr>
          <a:xfrm>
            <a:off x="7635833" y="1685680"/>
            <a:ext cx="351525" cy="342156"/>
            <a:chOff x="-37190575" y="1951325"/>
            <a:chExt cx="324525" cy="315875"/>
          </a:xfrm>
        </p:grpSpPr>
        <p:sp>
          <p:nvSpPr>
            <p:cNvPr id="6071" name="Google Shape;6071;p61"/>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1"/>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1"/>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1"/>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61"/>
          <p:cNvSpPr/>
          <p:nvPr/>
        </p:nvSpPr>
        <p:spPr>
          <a:xfrm>
            <a:off x="2740694" y="1681581"/>
            <a:ext cx="348113" cy="343835"/>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61"/>
          <p:cNvGrpSpPr/>
          <p:nvPr/>
        </p:nvGrpSpPr>
        <p:grpSpPr>
          <a:xfrm>
            <a:off x="2743418" y="2153216"/>
            <a:ext cx="343835" cy="269608"/>
            <a:chOff x="-41694200" y="2382950"/>
            <a:chExt cx="317425" cy="248900"/>
          </a:xfrm>
        </p:grpSpPr>
        <p:sp>
          <p:nvSpPr>
            <p:cNvPr id="6078" name="Google Shape;6078;p61"/>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1"/>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61"/>
          <p:cNvGrpSpPr/>
          <p:nvPr/>
        </p:nvGrpSpPr>
        <p:grpSpPr>
          <a:xfrm>
            <a:off x="2740496" y="2478257"/>
            <a:ext cx="345541" cy="343862"/>
            <a:chOff x="-41695775" y="2683025"/>
            <a:chExt cx="319000" cy="317450"/>
          </a:xfrm>
        </p:grpSpPr>
        <p:sp>
          <p:nvSpPr>
            <p:cNvPr id="6081" name="Google Shape;6081;p61"/>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1"/>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61"/>
          <p:cNvGrpSpPr/>
          <p:nvPr/>
        </p:nvGrpSpPr>
        <p:grpSpPr>
          <a:xfrm>
            <a:off x="4797389" y="1707858"/>
            <a:ext cx="314832" cy="345568"/>
            <a:chOff x="-39792875" y="1971800"/>
            <a:chExt cx="290650" cy="319025"/>
          </a:xfrm>
        </p:grpSpPr>
        <p:sp>
          <p:nvSpPr>
            <p:cNvPr id="6085" name="Google Shape;6085;p61"/>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1"/>
          <p:cNvGrpSpPr/>
          <p:nvPr/>
        </p:nvGrpSpPr>
        <p:grpSpPr>
          <a:xfrm>
            <a:off x="4805486" y="2104445"/>
            <a:ext cx="298638" cy="344837"/>
            <a:chOff x="-39783425" y="2337925"/>
            <a:chExt cx="275700" cy="318350"/>
          </a:xfrm>
        </p:grpSpPr>
        <p:sp>
          <p:nvSpPr>
            <p:cNvPr id="6088" name="Google Shape;6088;p61"/>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1"/>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0" name="Google Shape;6090;p61"/>
          <p:cNvSpPr/>
          <p:nvPr/>
        </p:nvSpPr>
        <p:spPr>
          <a:xfrm>
            <a:off x="4781825" y="2505086"/>
            <a:ext cx="342156" cy="343401"/>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1" name="Google Shape;6091;p61"/>
          <p:cNvGrpSpPr/>
          <p:nvPr/>
        </p:nvGrpSpPr>
        <p:grpSpPr>
          <a:xfrm>
            <a:off x="6800271" y="1682268"/>
            <a:ext cx="353232" cy="342806"/>
            <a:chOff x="-37956150" y="1948175"/>
            <a:chExt cx="326100" cy="316475"/>
          </a:xfrm>
        </p:grpSpPr>
        <p:sp>
          <p:nvSpPr>
            <p:cNvPr id="6092" name="Google Shape;6092;p61"/>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1"/>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1"/>
          <p:cNvGrpSpPr/>
          <p:nvPr/>
        </p:nvGrpSpPr>
        <p:grpSpPr>
          <a:xfrm>
            <a:off x="6807188" y="2148937"/>
            <a:ext cx="345568" cy="223572"/>
            <a:chOff x="-37953000" y="2379000"/>
            <a:chExt cx="319025" cy="206400"/>
          </a:xfrm>
        </p:grpSpPr>
        <p:sp>
          <p:nvSpPr>
            <p:cNvPr id="6096" name="Google Shape;6096;p61"/>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1"/>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61"/>
          <p:cNvSpPr/>
          <p:nvPr/>
        </p:nvSpPr>
        <p:spPr>
          <a:xfrm>
            <a:off x="6800769" y="2473918"/>
            <a:ext cx="354938" cy="344701"/>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1"/>
          <p:cNvSpPr/>
          <p:nvPr/>
        </p:nvSpPr>
        <p:spPr>
          <a:xfrm>
            <a:off x="7689189" y="2106209"/>
            <a:ext cx="247457" cy="343862"/>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3" name="Google Shape;6103;p61"/>
          <p:cNvGrpSpPr/>
          <p:nvPr/>
        </p:nvGrpSpPr>
        <p:grpSpPr>
          <a:xfrm>
            <a:off x="1177056" y="3057552"/>
            <a:ext cx="298611" cy="343510"/>
            <a:chOff x="-42971725" y="3217825"/>
            <a:chExt cx="275675" cy="317125"/>
          </a:xfrm>
        </p:grpSpPr>
        <p:sp>
          <p:nvSpPr>
            <p:cNvPr id="6104" name="Google Shape;6104;p6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1"/>
          <p:cNvGrpSpPr/>
          <p:nvPr/>
        </p:nvGrpSpPr>
        <p:grpSpPr>
          <a:xfrm>
            <a:off x="1151019" y="3485173"/>
            <a:ext cx="350686" cy="312936"/>
            <a:chOff x="-42996150" y="3612600"/>
            <a:chExt cx="323750" cy="288900"/>
          </a:xfrm>
        </p:grpSpPr>
        <p:sp>
          <p:nvSpPr>
            <p:cNvPr id="6108" name="Google Shape;6108;p6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61"/>
          <p:cNvGrpSpPr/>
          <p:nvPr/>
        </p:nvGrpSpPr>
        <p:grpSpPr>
          <a:xfrm>
            <a:off x="1153578" y="3850969"/>
            <a:ext cx="345568" cy="343862"/>
            <a:chOff x="-42994575" y="3950300"/>
            <a:chExt cx="319025" cy="317450"/>
          </a:xfrm>
        </p:grpSpPr>
        <p:sp>
          <p:nvSpPr>
            <p:cNvPr id="6112" name="Google Shape;6112;p6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61"/>
          <p:cNvGrpSpPr/>
          <p:nvPr/>
        </p:nvGrpSpPr>
        <p:grpSpPr>
          <a:xfrm>
            <a:off x="3149945" y="3080597"/>
            <a:ext cx="344674" cy="343835"/>
            <a:chOff x="-41111350" y="3239100"/>
            <a:chExt cx="318200" cy="317425"/>
          </a:xfrm>
        </p:grpSpPr>
        <p:sp>
          <p:nvSpPr>
            <p:cNvPr id="6116" name="Google Shape;6116;p6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1"/>
          <p:cNvGrpSpPr/>
          <p:nvPr/>
        </p:nvGrpSpPr>
        <p:grpSpPr>
          <a:xfrm>
            <a:off x="3146533" y="3477509"/>
            <a:ext cx="351498" cy="343916"/>
            <a:chOff x="-41117650" y="3605525"/>
            <a:chExt cx="324500" cy="317500"/>
          </a:xfrm>
        </p:grpSpPr>
        <p:sp>
          <p:nvSpPr>
            <p:cNvPr id="6121" name="Google Shape;6121;p6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4" name="Google Shape;6124;p61"/>
          <p:cNvSpPr/>
          <p:nvPr/>
        </p:nvSpPr>
        <p:spPr>
          <a:xfrm>
            <a:off x="3150976" y="3880708"/>
            <a:ext cx="345541" cy="335305"/>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5" name="Google Shape;6125;p61"/>
          <p:cNvGrpSpPr/>
          <p:nvPr/>
        </p:nvGrpSpPr>
        <p:grpSpPr>
          <a:xfrm>
            <a:off x="5257001" y="3060098"/>
            <a:ext cx="200500" cy="344701"/>
            <a:chOff x="-39205300" y="3220175"/>
            <a:chExt cx="185100" cy="318225"/>
          </a:xfrm>
        </p:grpSpPr>
        <p:sp>
          <p:nvSpPr>
            <p:cNvPr id="6126" name="Google Shape;6126;p6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61"/>
          <p:cNvGrpSpPr/>
          <p:nvPr/>
        </p:nvGrpSpPr>
        <p:grpSpPr>
          <a:xfrm>
            <a:off x="5218181" y="3459176"/>
            <a:ext cx="278139" cy="342345"/>
            <a:chOff x="-39248625" y="3588600"/>
            <a:chExt cx="256775" cy="316050"/>
          </a:xfrm>
        </p:grpSpPr>
        <p:sp>
          <p:nvSpPr>
            <p:cNvPr id="6129" name="Google Shape;6129;p6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1" name="Google Shape;6131;p61"/>
          <p:cNvSpPr/>
          <p:nvPr/>
        </p:nvSpPr>
        <p:spPr>
          <a:xfrm>
            <a:off x="5190130" y="3854252"/>
            <a:ext cx="337038" cy="343862"/>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7226933" y="3048267"/>
            <a:ext cx="342995" cy="341723"/>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3" name="Google Shape;6133;p61"/>
          <p:cNvGrpSpPr/>
          <p:nvPr/>
        </p:nvGrpSpPr>
        <p:grpSpPr>
          <a:xfrm>
            <a:off x="1517188" y="3057552"/>
            <a:ext cx="398184" cy="343835"/>
            <a:chOff x="-42651700" y="3217825"/>
            <a:chExt cx="367600" cy="317425"/>
          </a:xfrm>
        </p:grpSpPr>
        <p:sp>
          <p:nvSpPr>
            <p:cNvPr id="6134" name="Google Shape;6134;p6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1"/>
          <p:cNvGrpSpPr/>
          <p:nvPr/>
        </p:nvGrpSpPr>
        <p:grpSpPr>
          <a:xfrm>
            <a:off x="1550036" y="3458282"/>
            <a:ext cx="332488" cy="336740"/>
            <a:chOff x="-42617300" y="3587775"/>
            <a:chExt cx="306950" cy="310875"/>
          </a:xfrm>
        </p:grpSpPr>
        <p:sp>
          <p:nvSpPr>
            <p:cNvPr id="6139" name="Google Shape;6139;p6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61"/>
          <p:cNvSpPr/>
          <p:nvPr/>
        </p:nvSpPr>
        <p:spPr>
          <a:xfrm>
            <a:off x="1545460" y="3851706"/>
            <a:ext cx="344674" cy="342995"/>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61"/>
          <p:cNvGrpSpPr/>
          <p:nvPr/>
        </p:nvGrpSpPr>
        <p:grpSpPr>
          <a:xfrm>
            <a:off x="3563493" y="3080164"/>
            <a:ext cx="349440" cy="343320"/>
            <a:chOff x="-40748275" y="3238700"/>
            <a:chExt cx="322600" cy="316950"/>
          </a:xfrm>
        </p:grpSpPr>
        <p:sp>
          <p:nvSpPr>
            <p:cNvPr id="6143" name="Google Shape;6143;p6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1"/>
          <p:cNvGrpSpPr/>
          <p:nvPr/>
        </p:nvGrpSpPr>
        <p:grpSpPr>
          <a:xfrm>
            <a:off x="3565862" y="3507162"/>
            <a:ext cx="344701" cy="313993"/>
            <a:chOff x="-40745125" y="3632900"/>
            <a:chExt cx="318225" cy="289875"/>
          </a:xfrm>
        </p:grpSpPr>
        <p:sp>
          <p:nvSpPr>
            <p:cNvPr id="6150" name="Google Shape;6150;p6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1"/>
          <p:cNvGrpSpPr/>
          <p:nvPr/>
        </p:nvGrpSpPr>
        <p:grpSpPr>
          <a:xfrm>
            <a:off x="3569708" y="3874664"/>
            <a:ext cx="337011" cy="343185"/>
            <a:chOff x="-40742750" y="3972175"/>
            <a:chExt cx="311125" cy="316825"/>
          </a:xfrm>
        </p:grpSpPr>
        <p:sp>
          <p:nvSpPr>
            <p:cNvPr id="6158" name="Google Shape;6158;p6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1"/>
          <p:cNvGrpSpPr/>
          <p:nvPr/>
        </p:nvGrpSpPr>
        <p:grpSpPr>
          <a:xfrm>
            <a:off x="5639761" y="3061804"/>
            <a:ext cx="247430" cy="342995"/>
            <a:chOff x="-38860325" y="3221750"/>
            <a:chExt cx="228425" cy="316650"/>
          </a:xfrm>
        </p:grpSpPr>
        <p:sp>
          <p:nvSpPr>
            <p:cNvPr id="6161" name="Google Shape;6161;p6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1"/>
          <p:cNvGrpSpPr/>
          <p:nvPr/>
        </p:nvGrpSpPr>
        <p:grpSpPr>
          <a:xfrm>
            <a:off x="5587293" y="3462723"/>
            <a:ext cx="352365" cy="340341"/>
            <a:chOff x="-38905225" y="3591875"/>
            <a:chExt cx="325300" cy="314200"/>
          </a:xfrm>
        </p:grpSpPr>
        <p:sp>
          <p:nvSpPr>
            <p:cNvPr id="6166" name="Google Shape;6166;p6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9" name="Google Shape;6169;p61"/>
          <p:cNvSpPr/>
          <p:nvPr/>
        </p:nvSpPr>
        <p:spPr>
          <a:xfrm>
            <a:off x="5593363" y="3908004"/>
            <a:ext cx="342995" cy="290108"/>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61"/>
          <p:cNvGrpSpPr/>
          <p:nvPr/>
        </p:nvGrpSpPr>
        <p:grpSpPr>
          <a:xfrm>
            <a:off x="7262295" y="3448891"/>
            <a:ext cx="269608" cy="342779"/>
            <a:chOff x="-37370925" y="3579105"/>
            <a:chExt cx="248900" cy="316450"/>
          </a:xfrm>
        </p:grpSpPr>
        <p:sp>
          <p:nvSpPr>
            <p:cNvPr id="6171" name="Google Shape;6171;p6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3" name="Google Shape;6173;p61"/>
          <p:cNvSpPr/>
          <p:nvPr/>
        </p:nvSpPr>
        <p:spPr>
          <a:xfrm>
            <a:off x="1937024" y="3058286"/>
            <a:ext cx="337877" cy="342481"/>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1960055" y="3454996"/>
            <a:ext cx="291814" cy="34470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61"/>
          <p:cNvGrpSpPr/>
          <p:nvPr/>
        </p:nvGrpSpPr>
        <p:grpSpPr>
          <a:xfrm>
            <a:off x="1932108" y="3851836"/>
            <a:ext cx="344701" cy="342995"/>
            <a:chOff x="-42259725" y="3951100"/>
            <a:chExt cx="318225" cy="316650"/>
          </a:xfrm>
        </p:grpSpPr>
        <p:sp>
          <p:nvSpPr>
            <p:cNvPr id="6176" name="Google Shape;6176;p6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1"/>
          <p:cNvGrpSpPr/>
          <p:nvPr/>
        </p:nvGrpSpPr>
        <p:grpSpPr>
          <a:xfrm>
            <a:off x="3970164" y="3111306"/>
            <a:ext cx="343835" cy="313126"/>
            <a:chOff x="-40378075" y="3267450"/>
            <a:chExt cx="317425" cy="289075"/>
          </a:xfrm>
        </p:grpSpPr>
        <p:sp>
          <p:nvSpPr>
            <p:cNvPr id="6179" name="Google Shape;6179;p6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1"/>
          <p:cNvGrpSpPr/>
          <p:nvPr/>
        </p:nvGrpSpPr>
        <p:grpSpPr>
          <a:xfrm>
            <a:off x="3973563" y="3476453"/>
            <a:ext cx="337038" cy="342995"/>
            <a:chOff x="-40372575" y="3604550"/>
            <a:chExt cx="311150" cy="316650"/>
          </a:xfrm>
        </p:grpSpPr>
        <p:sp>
          <p:nvSpPr>
            <p:cNvPr id="6184" name="Google Shape;6184;p6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7" name="Google Shape;6187;p61"/>
          <p:cNvSpPr/>
          <p:nvPr/>
        </p:nvSpPr>
        <p:spPr>
          <a:xfrm>
            <a:off x="3975433" y="3873803"/>
            <a:ext cx="336171" cy="34478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61"/>
          <p:cNvGrpSpPr/>
          <p:nvPr/>
        </p:nvGrpSpPr>
        <p:grpSpPr>
          <a:xfrm>
            <a:off x="5989185" y="3060098"/>
            <a:ext cx="369940" cy="345026"/>
            <a:chOff x="-38542250" y="3220175"/>
            <a:chExt cx="341525" cy="318525"/>
          </a:xfrm>
        </p:grpSpPr>
        <p:sp>
          <p:nvSpPr>
            <p:cNvPr id="6189" name="Google Shape;6189;p6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1"/>
          <p:cNvGrpSpPr/>
          <p:nvPr/>
        </p:nvGrpSpPr>
        <p:grpSpPr>
          <a:xfrm>
            <a:off x="6002657" y="3458526"/>
            <a:ext cx="342995" cy="342156"/>
            <a:chOff x="-38537400" y="3588000"/>
            <a:chExt cx="316650" cy="315875"/>
          </a:xfrm>
        </p:grpSpPr>
        <p:sp>
          <p:nvSpPr>
            <p:cNvPr id="6193" name="Google Shape;6193;p6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1"/>
          <p:cNvGrpSpPr/>
          <p:nvPr/>
        </p:nvGrpSpPr>
        <p:grpSpPr>
          <a:xfrm>
            <a:off x="6001804" y="3855248"/>
            <a:ext cx="344701" cy="342995"/>
            <a:chOff x="-38538975" y="3954250"/>
            <a:chExt cx="318225" cy="316650"/>
          </a:xfrm>
        </p:grpSpPr>
        <p:sp>
          <p:nvSpPr>
            <p:cNvPr id="6198" name="Google Shape;6198;p6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1"/>
          <p:cNvGrpSpPr/>
          <p:nvPr/>
        </p:nvGrpSpPr>
        <p:grpSpPr>
          <a:xfrm>
            <a:off x="7223057" y="3850545"/>
            <a:ext cx="348086" cy="344701"/>
            <a:chOff x="-37385100" y="3949908"/>
            <a:chExt cx="321350" cy="318225"/>
          </a:xfrm>
        </p:grpSpPr>
        <p:sp>
          <p:nvSpPr>
            <p:cNvPr id="6201" name="Google Shape;6201;p6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61"/>
          <p:cNvGrpSpPr/>
          <p:nvPr/>
        </p:nvGrpSpPr>
        <p:grpSpPr>
          <a:xfrm>
            <a:off x="2339986" y="3056902"/>
            <a:ext cx="343862" cy="343645"/>
            <a:chOff x="-41895050" y="3217225"/>
            <a:chExt cx="317450" cy="317250"/>
          </a:xfrm>
        </p:grpSpPr>
        <p:sp>
          <p:nvSpPr>
            <p:cNvPr id="6204" name="Google Shape;6204;p6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1"/>
          <p:cNvGrpSpPr/>
          <p:nvPr/>
        </p:nvGrpSpPr>
        <p:grpSpPr>
          <a:xfrm>
            <a:off x="2339567" y="3455114"/>
            <a:ext cx="344701" cy="342995"/>
            <a:chOff x="-41893475" y="3584850"/>
            <a:chExt cx="318225" cy="316650"/>
          </a:xfrm>
        </p:grpSpPr>
        <p:sp>
          <p:nvSpPr>
            <p:cNvPr id="6210" name="Google Shape;6210;p6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4" name="Google Shape;6214;p61"/>
          <p:cNvSpPr/>
          <p:nvPr/>
        </p:nvSpPr>
        <p:spPr>
          <a:xfrm>
            <a:off x="2341058" y="3853412"/>
            <a:ext cx="344701" cy="34237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4345433" y="3079625"/>
            <a:ext cx="406985" cy="34212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6" name="Google Shape;6216;p61"/>
          <p:cNvGrpSpPr/>
          <p:nvPr/>
        </p:nvGrpSpPr>
        <p:grpSpPr>
          <a:xfrm>
            <a:off x="4391046" y="3477292"/>
            <a:ext cx="312909" cy="343862"/>
            <a:chOff x="-39998250" y="3605325"/>
            <a:chExt cx="288875" cy="317450"/>
          </a:xfrm>
        </p:grpSpPr>
        <p:sp>
          <p:nvSpPr>
            <p:cNvPr id="6217" name="Google Shape;6217;p6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1"/>
          <p:cNvGrpSpPr/>
          <p:nvPr/>
        </p:nvGrpSpPr>
        <p:grpSpPr>
          <a:xfrm>
            <a:off x="4376003" y="3874881"/>
            <a:ext cx="342995" cy="342968"/>
            <a:chOff x="-40011050" y="3972375"/>
            <a:chExt cx="316650" cy="316625"/>
          </a:xfrm>
        </p:grpSpPr>
        <p:sp>
          <p:nvSpPr>
            <p:cNvPr id="6220" name="Google Shape;6220;p6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1"/>
          <p:cNvGrpSpPr/>
          <p:nvPr/>
        </p:nvGrpSpPr>
        <p:grpSpPr>
          <a:xfrm>
            <a:off x="6452043" y="3062671"/>
            <a:ext cx="247457" cy="342129"/>
            <a:chOff x="-38129425" y="3222550"/>
            <a:chExt cx="228450" cy="315850"/>
          </a:xfrm>
        </p:grpSpPr>
        <p:sp>
          <p:nvSpPr>
            <p:cNvPr id="6223" name="Google Shape;6223;p6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1"/>
          <p:cNvGrpSpPr/>
          <p:nvPr/>
        </p:nvGrpSpPr>
        <p:grpSpPr>
          <a:xfrm>
            <a:off x="6403434" y="3458526"/>
            <a:ext cx="344674" cy="342995"/>
            <a:chOff x="-38172725" y="3588000"/>
            <a:chExt cx="318200" cy="316650"/>
          </a:xfrm>
        </p:grpSpPr>
        <p:sp>
          <p:nvSpPr>
            <p:cNvPr id="6226" name="Google Shape;6226;p6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1"/>
          <p:cNvGrpSpPr/>
          <p:nvPr/>
        </p:nvGrpSpPr>
        <p:grpSpPr>
          <a:xfrm>
            <a:off x="6473802" y="3856087"/>
            <a:ext cx="203939" cy="342995"/>
            <a:chOff x="-38109725" y="3955025"/>
            <a:chExt cx="188275" cy="316650"/>
          </a:xfrm>
        </p:grpSpPr>
        <p:sp>
          <p:nvSpPr>
            <p:cNvPr id="6235" name="Google Shape;6235;p6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7" name="Google Shape;6237;p61"/>
          <p:cNvSpPr/>
          <p:nvPr/>
        </p:nvSpPr>
        <p:spPr>
          <a:xfrm>
            <a:off x="7635018" y="3054035"/>
            <a:ext cx="355804" cy="343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8" name="Google Shape;6238;p61"/>
          <p:cNvGrpSpPr/>
          <p:nvPr/>
        </p:nvGrpSpPr>
        <p:grpSpPr>
          <a:xfrm>
            <a:off x="2740068" y="3058609"/>
            <a:ext cx="346407" cy="342156"/>
            <a:chOff x="-41530375" y="3218800"/>
            <a:chExt cx="319800" cy="315875"/>
          </a:xfrm>
        </p:grpSpPr>
        <p:sp>
          <p:nvSpPr>
            <p:cNvPr id="6239" name="Google Shape;6239;p6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61"/>
          <p:cNvGrpSpPr/>
          <p:nvPr/>
        </p:nvGrpSpPr>
        <p:grpSpPr>
          <a:xfrm>
            <a:off x="2742194" y="3529340"/>
            <a:ext cx="342156" cy="267930"/>
            <a:chOff x="-41526450" y="3653375"/>
            <a:chExt cx="315875" cy="247350"/>
          </a:xfrm>
        </p:grpSpPr>
        <p:sp>
          <p:nvSpPr>
            <p:cNvPr id="6242" name="Google Shape;6242;p6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1"/>
          <p:cNvGrpSpPr/>
          <p:nvPr/>
        </p:nvGrpSpPr>
        <p:grpSpPr>
          <a:xfrm>
            <a:off x="2743480" y="3851836"/>
            <a:ext cx="339583" cy="342995"/>
            <a:chOff x="-41526450" y="3951100"/>
            <a:chExt cx="313500" cy="316650"/>
          </a:xfrm>
        </p:grpSpPr>
        <p:sp>
          <p:nvSpPr>
            <p:cNvPr id="6245" name="Google Shape;6245;p6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1"/>
          <p:cNvGrpSpPr/>
          <p:nvPr/>
        </p:nvGrpSpPr>
        <p:grpSpPr>
          <a:xfrm>
            <a:off x="4797395" y="3079731"/>
            <a:ext cx="314832" cy="344701"/>
            <a:chOff x="-39625900" y="3238300"/>
            <a:chExt cx="290650" cy="318225"/>
          </a:xfrm>
        </p:grpSpPr>
        <p:sp>
          <p:nvSpPr>
            <p:cNvPr id="6249" name="Google Shape;6249;p6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61"/>
          <p:cNvSpPr/>
          <p:nvPr/>
        </p:nvSpPr>
        <p:spPr>
          <a:xfrm>
            <a:off x="4809895" y="3478041"/>
            <a:ext cx="292654" cy="342995"/>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61"/>
          <p:cNvGrpSpPr/>
          <p:nvPr/>
        </p:nvGrpSpPr>
        <p:grpSpPr>
          <a:xfrm>
            <a:off x="4785019" y="3874475"/>
            <a:ext cx="339583" cy="343429"/>
            <a:chOff x="-39647175" y="3972000"/>
            <a:chExt cx="313500" cy="317050"/>
          </a:xfrm>
        </p:grpSpPr>
        <p:sp>
          <p:nvSpPr>
            <p:cNvPr id="6253" name="Google Shape;6253;p6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1"/>
          <p:cNvGrpSpPr/>
          <p:nvPr/>
        </p:nvGrpSpPr>
        <p:grpSpPr>
          <a:xfrm>
            <a:off x="6802835" y="3061614"/>
            <a:ext cx="348113" cy="343835"/>
            <a:chOff x="-37808850" y="3221575"/>
            <a:chExt cx="321375" cy="317425"/>
          </a:xfrm>
        </p:grpSpPr>
        <p:sp>
          <p:nvSpPr>
            <p:cNvPr id="6257" name="Google Shape;6257;p6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1"/>
          <p:cNvGrpSpPr/>
          <p:nvPr/>
        </p:nvGrpSpPr>
        <p:grpSpPr>
          <a:xfrm>
            <a:off x="6804108" y="3518134"/>
            <a:ext cx="345568" cy="223572"/>
            <a:chOff x="-37806500" y="3643030"/>
            <a:chExt cx="319025" cy="206400"/>
          </a:xfrm>
        </p:grpSpPr>
        <p:sp>
          <p:nvSpPr>
            <p:cNvPr id="6260" name="Google Shape;6260;p6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1"/>
          <p:cNvGrpSpPr/>
          <p:nvPr/>
        </p:nvGrpSpPr>
        <p:grpSpPr>
          <a:xfrm>
            <a:off x="6806247" y="3854381"/>
            <a:ext cx="341289" cy="344701"/>
            <a:chOff x="-37804925" y="3953450"/>
            <a:chExt cx="315075" cy="318225"/>
          </a:xfrm>
        </p:grpSpPr>
        <p:sp>
          <p:nvSpPr>
            <p:cNvPr id="6263" name="Google Shape;6263;p6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6" name="Google Shape;6266;p61"/>
          <p:cNvSpPr/>
          <p:nvPr/>
        </p:nvSpPr>
        <p:spPr>
          <a:xfrm>
            <a:off x="7689623" y="3472923"/>
            <a:ext cx="246590" cy="34212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270" name="Shape 6270"/>
        <p:cNvGrpSpPr/>
        <p:nvPr/>
      </p:nvGrpSpPr>
      <p:grpSpPr>
        <a:xfrm>
          <a:off x="0" y="0"/>
          <a:ext cx="0" cy="0"/>
          <a:chOff x="0" y="0"/>
          <a:chExt cx="0" cy="0"/>
        </a:xfrm>
      </p:grpSpPr>
      <p:sp>
        <p:nvSpPr>
          <p:cNvPr id="6271" name="Google Shape;6271;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272" name="Google Shape;6272;p62"/>
          <p:cNvGrpSpPr/>
          <p:nvPr/>
        </p:nvGrpSpPr>
        <p:grpSpPr>
          <a:xfrm>
            <a:off x="1055960" y="1681536"/>
            <a:ext cx="276267" cy="336065"/>
            <a:chOff x="-35830350" y="1912725"/>
            <a:chExt cx="241050" cy="293225"/>
          </a:xfrm>
        </p:grpSpPr>
        <p:sp>
          <p:nvSpPr>
            <p:cNvPr id="6273" name="Google Shape;6273;p62"/>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2"/>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2"/>
          <p:cNvGrpSpPr/>
          <p:nvPr/>
        </p:nvGrpSpPr>
        <p:grpSpPr>
          <a:xfrm>
            <a:off x="1026190" y="2108631"/>
            <a:ext cx="335807" cy="334031"/>
            <a:chOff x="-35854750" y="2272675"/>
            <a:chExt cx="293000" cy="291450"/>
          </a:xfrm>
        </p:grpSpPr>
        <p:sp>
          <p:nvSpPr>
            <p:cNvPr id="6276" name="Google Shape;6276;p62"/>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2"/>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2"/>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2"/>
          <p:cNvGrpSpPr/>
          <p:nvPr/>
        </p:nvGrpSpPr>
        <p:grpSpPr>
          <a:xfrm>
            <a:off x="1025731" y="2502659"/>
            <a:ext cx="336724" cy="334948"/>
            <a:chOff x="-35853975" y="2631825"/>
            <a:chExt cx="293800" cy="292250"/>
          </a:xfrm>
        </p:grpSpPr>
        <p:sp>
          <p:nvSpPr>
            <p:cNvPr id="6280" name="Google Shape;6280;p62"/>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2"/>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2"/>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2"/>
          <p:cNvGrpSpPr/>
          <p:nvPr/>
        </p:nvGrpSpPr>
        <p:grpSpPr>
          <a:xfrm>
            <a:off x="3140521" y="1682553"/>
            <a:ext cx="334031" cy="334031"/>
            <a:chOff x="-34032200" y="1916675"/>
            <a:chExt cx="291450" cy="291450"/>
          </a:xfrm>
        </p:grpSpPr>
        <p:sp>
          <p:nvSpPr>
            <p:cNvPr id="6286" name="Google Shape;6286;p62"/>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2"/>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2"/>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0" name="Google Shape;6290;p62"/>
          <p:cNvSpPr/>
          <p:nvPr/>
        </p:nvSpPr>
        <p:spPr>
          <a:xfrm>
            <a:off x="3138320" y="2107301"/>
            <a:ext cx="334919" cy="336896"/>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1" name="Google Shape;6291;p62"/>
          <p:cNvGrpSpPr/>
          <p:nvPr/>
        </p:nvGrpSpPr>
        <p:grpSpPr>
          <a:xfrm>
            <a:off x="3140077" y="2502659"/>
            <a:ext cx="334919" cy="334948"/>
            <a:chOff x="-34032200" y="2634975"/>
            <a:chExt cx="292225" cy="292250"/>
          </a:xfrm>
        </p:grpSpPr>
        <p:sp>
          <p:nvSpPr>
            <p:cNvPr id="6292" name="Google Shape;6292;p62"/>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2"/>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2"/>
          <p:cNvGrpSpPr/>
          <p:nvPr/>
        </p:nvGrpSpPr>
        <p:grpSpPr>
          <a:xfrm>
            <a:off x="5239889" y="1682108"/>
            <a:ext cx="338558" cy="334919"/>
            <a:chOff x="-32245875" y="1938725"/>
            <a:chExt cx="295400" cy="292225"/>
          </a:xfrm>
        </p:grpSpPr>
        <p:sp>
          <p:nvSpPr>
            <p:cNvPr id="6296" name="Google Shape;6296;p62"/>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2"/>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2"/>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2"/>
          <p:cNvGrpSpPr/>
          <p:nvPr/>
        </p:nvGrpSpPr>
        <p:grpSpPr>
          <a:xfrm>
            <a:off x="5236737" y="2109303"/>
            <a:ext cx="344861" cy="332684"/>
            <a:chOff x="-32243500" y="2299850"/>
            <a:chExt cx="300900" cy="290275"/>
          </a:xfrm>
        </p:grpSpPr>
        <p:sp>
          <p:nvSpPr>
            <p:cNvPr id="6300" name="Google Shape;6300;p62"/>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2" name="Google Shape;6302;p62"/>
          <p:cNvSpPr/>
          <p:nvPr/>
        </p:nvSpPr>
        <p:spPr>
          <a:xfrm>
            <a:off x="5239142" y="2503695"/>
            <a:ext cx="336724" cy="333114"/>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62"/>
          <p:cNvGrpSpPr/>
          <p:nvPr/>
        </p:nvGrpSpPr>
        <p:grpSpPr>
          <a:xfrm>
            <a:off x="1449401" y="1681651"/>
            <a:ext cx="334919" cy="335836"/>
            <a:chOff x="-35495600" y="1912725"/>
            <a:chExt cx="292225" cy="293025"/>
          </a:xfrm>
        </p:grpSpPr>
        <p:sp>
          <p:nvSpPr>
            <p:cNvPr id="6304" name="Google Shape;6304;p62"/>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2"/>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7" name="Google Shape;6307;p62"/>
          <p:cNvSpPr/>
          <p:nvPr/>
        </p:nvSpPr>
        <p:spPr>
          <a:xfrm>
            <a:off x="1446666" y="2108290"/>
            <a:ext cx="336724" cy="334919"/>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8" name="Google Shape;6308;p62"/>
          <p:cNvGrpSpPr/>
          <p:nvPr/>
        </p:nvGrpSpPr>
        <p:grpSpPr>
          <a:xfrm>
            <a:off x="1449401" y="2503118"/>
            <a:ext cx="334919" cy="334031"/>
            <a:chOff x="-35495600" y="2631825"/>
            <a:chExt cx="292225" cy="291450"/>
          </a:xfrm>
        </p:grpSpPr>
        <p:sp>
          <p:nvSpPr>
            <p:cNvPr id="6309" name="Google Shape;6309;p62"/>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2"/>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2"/>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2"/>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2"/>
          <p:cNvGrpSpPr/>
          <p:nvPr/>
        </p:nvGrpSpPr>
        <p:grpSpPr>
          <a:xfrm>
            <a:off x="3563288" y="1682553"/>
            <a:ext cx="334031" cy="334031"/>
            <a:chOff x="-33673825" y="1916675"/>
            <a:chExt cx="291450" cy="291450"/>
          </a:xfrm>
        </p:grpSpPr>
        <p:sp>
          <p:nvSpPr>
            <p:cNvPr id="6314" name="Google Shape;6314;p62"/>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2"/>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2"/>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62"/>
          <p:cNvGrpSpPr/>
          <p:nvPr/>
        </p:nvGrpSpPr>
        <p:grpSpPr>
          <a:xfrm>
            <a:off x="3561039" y="2107743"/>
            <a:ext cx="338529" cy="335807"/>
            <a:chOff x="-33676975" y="2275050"/>
            <a:chExt cx="295375" cy="293000"/>
          </a:xfrm>
        </p:grpSpPr>
        <p:sp>
          <p:nvSpPr>
            <p:cNvPr id="6319" name="Google Shape;6319;p62"/>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2"/>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2"/>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2"/>
          <p:cNvGrpSpPr/>
          <p:nvPr/>
        </p:nvGrpSpPr>
        <p:grpSpPr>
          <a:xfrm>
            <a:off x="3563288" y="2502444"/>
            <a:ext cx="334031" cy="335378"/>
            <a:chOff x="-33673825" y="2634975"/>
            <a:chExt cx="291450" cy="292625"/>
          </a:xfrm>
        </p:grpSpPr>
        <p:sp>
          <p:nvSpPr>
            <p:cNvPr id="6323" name="Google Shape;6323;p62"/>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2"/>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2"/>
          <p:cNvGrpSpPr/>
          <p:nvPr/>
        </p:nvGrpSpPr>
        <p:grpSpPr>
          <a:xfrm>
            <a:off x="5679739" y="1682524"/>
            <a:ext cx="311453" cy="334088"/>
            <a:chOff x="-31874100" y="1939525"/>
            <a:chExt cx="271750" cy="291500"/>
          </a:xfrm>
        </p:grpSpPr>
        <p:sp>
          <p:nvSpPr>
            <p:cNvPr id="6326" name="Google Shape;6326;p62"/>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2"/>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62"/>
          <p:cNvSpPr/>
          <p:nvPr/>
        </p:nvSpPr>
        <p:spPr>
          <a:xfrm>
            <a:off x="5686661" y="2108734"/>
            <a:ext cx="294318" cy="334031"/>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62"/>
          <p:cNvGrpSpPr/>
          <p:nvPr/>
        </p:nvGrpSpPr>
        <p:grpSpPr>
          <a:xfrm>
            <a:off x="5662132" y="2503504"/>
            <a:ext cx="346667" cy="333257"/>
            <a:chOff x="-31889075" y="2658950"/>
            <a:chExt cx="302475" cy="290775"/>
          </a:xfrm>
        </p:grpSpPr>
        <p:sp>
          <p:nvSpPr>
            <p:cNvPr id="6330" name="Google Shape;6330;p62"/>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62"/>
          <p:cNvSpPr/>
          <p:nvPr/>
        </p:nvSpPr>
        <p:spPr>
          <a:xfrm>
            <a:off x="7352389" y="2108275"/>
            <a:ext cx="336724" cy="33494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62"/>
          <p:cNvGrpSpPr/>
          <p:nvPr/>
        </p:nvGrpSpPr>
        <p:grpSpPr>
          <a:xfrm>
            <a:off x="1872611" y="1681651"/>
            <a:ext cx="334919" cy="335836"/>
            <a:chOff x="-35136450" y="1912725"/>
            <a:chExt cx="292225" cy="293025"/>
          </a:xfrm>
        </p:grpSpPr>
        <p:sp>
          <p:nvSpPr>
            <p:cNvPr id="6334" name="Google Shape;6334;p62"/>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2"/>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2"/>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2"/>
          <p:cNvGrpSpPr/>
          <p:nvPr/>
        </p:nvGrpSpPr>
        <p:grpSpPr>
          <a:xfrm>
            <a:off x="1873055" y="2108387"/>
            <a:ext cx="334031" cy="334518"/>
            <a:chOff x="-35134875" y="2272675"/>
            <a:chExt cx="291450" cy="291875"/>
          </a:xfrm>
        </p:grpSpPr>
        <p:sp>
          <p:nvSpPr>
            <p:cNvPr id="6338" name="Google Shape;6338;p62"/>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2"/>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2"/>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2"/>
          <p:cNvGrpSpPr/>
          <p:nvPr/>
        </p:nvGrpSpPr>
        <p:grpSpPr>
          <a:xfrm>
            <a:off x="1912324" y="2503118"/>
            <a:ext cx="255494" cy="334031"/>
            <a:chOff x="-35101800" y="2631050"/>
            <a:chExt cx="222925" cy="291450"/>
          </a:xfrm>
        </p:grpSpPr>
        <p:sp>
          <p:nvSpPr>
            <p:cNvPr id="6343" name="Google Shape;6343;p62"/>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2"/>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2"/>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2"/>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7" name="Google Shape;6347;p62"/>
          <p:cNvSpPr/>
          <p:nvPr/>
        </p:nvSpPr>
        <p:spPr>
          <a:xfrm>
            <a:off x="3984873" y="1681852"/>
            <a:ext cx="319561" cy="335607"/>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8" name="Google Shape;6348;p62"/>
          <p:cNvGrpSpPr/>
          <p:nvPr/>
        </p:nvGrpSpPr>
        <p:grpSpPr>
          <a:xfrm>
            <a:off x="3979357" y="2107743"/>
            <a:ext cx="334031" cy="335807"/>
            <a:chOff x="-33314675" y="2275050"/>
            <a:chExt cx="291450" cy="293000"/>
          </a:xfrm>
        </p:grpSpPr>
        <p:sp>
          <p:nvSpPr>
            <p:cNvPr id="6349" name="Google Shape;6349;p62"/>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2"/>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2"/>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2" name="Google Shape;6352;p62"/>
          <p:cNvSpPr/>
          <p:nvPr/>
        </p:nvSpPr>
        <p:spPr>
          <a:xfrm>
            <a:off x="3976291" y="2501876"/>
            <a:ext cx="336724" cy="336753"/>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62"/>
          <p:cNvGrpSpPr/>
          <p:nvPr/>
        </p:nvGrpSpPr>
        <p:grpSpPr>
          <a:xfrm>
            <a:off x="6090314" y="1682567"/>
            <a:ext cx="334031" cy="334002"/>
            <a:chOff x="-31523625" y="1939525"/>
            <a:chExt cx="291450" cy="291425"/>
          </a:xfrm>
        </p:grpSpPr>
        <p:sp>
          <p:nvSpPr>
            <p:cNvPr id="6354" name="Google Shape;6354;p62"/>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2"/>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2"/>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2"/>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2"/>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2"/>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2"/>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2"/>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2"/>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2"/>
          <p:cNvGrpSpPr/>
          <p:nvPr/>
        </p:nvGrpSpPr>
        <p:grpSpPr>
          <a:xfrm>
            <a:off x="6089411" y="2108630"/>
            <a:ext cx="335836" cy="334031"/>
            <a:chOff x="-31523625" y="2298675"/>
            <a:chExt cx="293025" cy="291450"/>
          </a:xfrm>
        </p:grpSpPr>
        <p:sp>
          <p:nvSpPr>
            <p:cNvPr id="6366" name="Google Shape;6366;p62"/>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2"/>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2"/>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9" name="Google Shape;6369;p62"/>
          <p:cNvSpPr/>
          <p:nvPr/>
        </p:nvSpPr>
        <p:spPr>
          <a:xfrm>
            <a:off x="6085979" y="2501890"/>
            <a:ext cx="339446" cy="336724"/>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2"/>
          <p:cNvSpPr/>
          <p:nvPr/>
        </p:nvSpPr>
        <p:spPr>
          <a:xfrm>
            <a:off x="7353292" y="2503237"/>
            <a:ext cx="334919" cy="334031"/>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62"/>
          <p:cNvGrpSpPr/>
          <p:nvPr/>
        </p:nvGrpSpPr>
        <p:grpSpPr>
          <a:xfrm>
            <a:off x="2305764" y="1682568"/>
            <a:ext cx="313258" cy="334002"/>
            <a:chOff x="-34767825" y="1914325"/>
            <a:chExt cx="273325" cy="291425"/>
          </a:xfrm>
        </p:grpSpPr>
        <p:sp>
          <p:nvSpPr>
            <p:cNvPr id="6372" name="Google Shape;6372;p62"/>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2"/>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2"/>
          <p:cNvGrpSpPr/>
          <p:nvPr/>
        </p:nvGrpSpPr>
        <p:grpSpPr>
          <a:xfrm>
            <a:off x="2294031" y="2107728"/>
            <a:ext cx="336724" cy="335836"/>
            <a:chOff x="-34778075" y="2272675"/>
            <a:chExt cx="293800" cy="293025"/>
          </a:xfrm>
        </p:grpSpPr>
        <p:sp>
          <p:nvSpPr>
            <p:cNvPr id="6376" name="Google Shape;6376;p62"/>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2"/>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2"/>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2"/>
          <p:cNvGrpSpPr/>
          <p:nvPr/>
        </p:nvGrpSpPr>
        <p:grpSpPr>
          <a:xfrm>
            <a:off x="2295378" y="2503118"/>
            <a:ext cx="334031" cy="334031"/>
            <a:chOff x="-34776500" y="2631825"/>
            <a:chExt cx="291450" cy="291450"/>
          </a:xfrm>
        </p:grpSpPr>
        <p:sp>
          <p:nvSpPr>
            <p:cNvPr id="6380" name="Google Shape;6380;p62"/>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2"/>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2"/>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2"/>
          <p:cNvGrpSpPr/>
          <p:nvPr/>
        </p:nvGrpSpPr>
        <p:grpSpPr>
          <a:xfrm>
            <a:off x="4403027" y="1680304"/>
            <a:ext cx="334919" cy="338529"/>
            <a:chOff x="-32956300" y="1915900"/>
            <a:chExt cx="292225" cy="295375"/>
          </a:xfrm>
        </p:grpSpPr>
        <p:sp>
          <p:nvSpPr>
            <p:cNvPr id="6384" name="Google Shape;6384;p62"/>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2"/>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6" name="Google Shape;6386;p62"/>
          <p:cNvSpPr/>
          <p:nvPr/>
        </p:nvSpPr>
        <p:spPr>
          <a:xfrm>
            <a:off x="4401325" y="2108748"/>
            <a:ext cx="334919" cy="334002"/>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2"/>
          <p:cNvSpPr/>
          <p:nvPr/>
        </p:nvSpPr>
        <p:spPr>
          <a:xfrm>
            <a:off x="4400867" y="2502778"/>
            <a:ext cx="335836" cy="33494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8" name="Google Shape;6388;p62"/>
          <p:cNvGrpSpPr/>
          <p:nvPr/>
        </p:nvGrpSpPr>
        <p:grpSpPr>
          <a:xfrm>
            <a:off x="6507301" y="1682567"/>
            <a:ext cx="336724" cy="334002"/>
            <a:chOff x="-31166825" y="1939525"/>
            <a:chExt cx="293800" cy="291425"/>
          </a:xfrm>
        </p:grpSpPr>
        <p:sp>
          <p:nvSpPr>
            <p:cNvPr id="6389" name="Google Shape;6389;p62"/>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2"/>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2"/>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2"/>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2"/>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2"/>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2"/>
          <p:cNvGrpSpPr/>
          <p:nvPr/>
        </p:nvGrpSpPr>
        <p:grpSpPr>
          <a:xfrm>
            <a:off x="6508203" y="2108372"/>
            <a:ext cx="334919" cy="334547"/>
            <a:chOff x="-31165250" y="2298675"/>
            <a:chExt cx="292225" cy="291900"/>
          </a:xfrm>
        </p:grpSpPr>
        <p:sp>
          <p:nvSpPr>
            <p:cNvPr id="6401" name="Google Shape;6401;p62"/>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2"/>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2"/>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2"/>
          <p:cNvGrpSpPr/>
          <p:nvPr/>
        </p:nvGrpSpPr>
        <p:grpSpPr>
          <a:xfrm>
            <a:off x="6508662" y="2503131"/>
            <a:ext cx="334002" cy="334002"/>
            <a:chOff x="-31164450" y="2657050"/>
            <a:chExt cx="291425" cy="291425"/>
          </a:xfrm>
        </p:grpSpPr>
        <p:sp>
          <p:nvSpPr>
            <p:cNvPr id="6405" name="Google Shape;6405;p62"/>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2"/>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2"/>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9" name="Google Shape;6409;p62"/>
          <p:cNvSpPr/>
          <p:nvPr/>
        </p:nvSpPr>
        <p:spPr>
          <a:xfrm>
            <a:off x="7777937" y="1683098"/>
            <a:ext cx="335836" cy="333114"/>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62"/>
          <p:cNvGrpSpPr/>
          <p:nvPr/>
        </p:nvGrpSpPr>
        <p:grpSpPr>
          <a:xfrm>
            <a:off x="2709198" y="1682224"/>
            <a:ext cx="338529" cy="334690"/>
            <a:chOff x="-34421275" y="1912725"/>
            <a:chExt cx="295375" cy="292025"/>
          </a:xfrm>
        </p:grpSpPr>
        <p:sp>
          <p:nvSpPr>
            <p:cNvPr id="6411" name="Google Shape;6411;p62"/>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2"/>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2"/>
          <p:cNvGrpSpPr/>
          <p:nvPr/>
        </p:nvGrpSpPr>
        <p:grpSpPr>
          <a:xfrm>
            <a:off x="2708296" y="2107728"/>
            <a:ext cx="340334" cy="335836"/>
            <a:chOff x="-34418125" y="2271100"/>
            <a:chExt cx="296950" cy="293025"/>
          </a:xfrm>
        </p:grpSpPr>
        <p:sp>
          <p:nvSpPr>
            <p:cNvPr id="6414" name="Google Shape;6414;p62"/>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2"/>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2"/>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62"/>
          <p:cNvGrpSpPr/>
          <p:nvPr/>
        </p:nvGrpSpPr>
        <p:grpSpPr>
          <a:xfrm>
            <a:off x="2709198" y="2503118"/>
            <a:ext cx="338529" cy="334031"/>
            <a:chOff x="-34421275" y="2631050"/>
            <a:chExt cx="295375" cy="291450"/>
          </a:xfrm>
        </p:grpSpPr>
        <p:sp>
          <p:nvSpPr>
            <p:cNvPr id="6420" name="Google Shape;6420;p62"/>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4" name="Google Shape;6424;p62"/>
          <p:cNvSpPr/>
          <p:nvPr/>
        </p:nvSpPr>
        <p:spPr>
          <a:xfrm>
            <a:off x="4825013" y="1682196"/>
            <a:ext cx="334031" cy="334919"/>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4825013" y="2108748"/>
            <a:ext cx="334031" cy="334002"/>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2"/>
          <p:cNvSpPr/>
          <p:nvPr/>
        </p:nvSpPr>
        <p:spPr>
          <a:xfrm>
            <a:off x="4816446" y="2502907"/>
            <a:ext cx="351165" cy="334690"/>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7" name="Google Shape;6427;p62"/>
          <p:cNvGrpSpPr/>
          <p:nvPr/>
        </p:nvGrpSpPr>
        <p:grpSpPr>
          <a:xfrm>
            <a:off x="6938569" y="1683011"/>
            <a:ext cx="334031" cy="333114"/>
            <a:chOff x="-30805300" y="1938725"/>
            <a:chExt cx="291450" cy="290650"/>
          </a:xfrm>
        </p:grpSpPr>
        <p:sp>
          <p:nvSpPr>
            <p:cNvPr id="6428" name="Google Shape;6428;p62"/>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2"/>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2"/>
          <p:cNvGrpSpPr/>
          <p:nvPr/>
        </p:nvGrpSpPr>
        <p:grpSpPr>
          <a:xfrm>
            <a:off x="6939028" y="2108816"/>
            <a:ext cx="333114" cy="333658"/>
            <a:chOff x="-30805300" y="2298675"/>
            <a:chExt cx="290650" cy="291125"/>
          </a:xfrm>
        </p:grpSpPr>
        <p:sp>
          <p:nvSpPr>
            <p:cNvPr id="6431" name="Google Shape;6431;p62"/>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2"/>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2"/>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62"/>
          <p:cNvGrpSpPr/>
          <p:nvPr/>
        </p:nvGrpSpPr>
        <p:grpSpPr>
          <a:xfrm>
            <a:off x="6938584" y="2503131"/>
            <a:ext cx="334002" cy="334002"/>
            <a:chOff x="-30806075" y="2657050"/>
            <a:chExt cx="291425" cy="291425"/>
          </a:xfrm>
        </p:grpSpPr>
        <p:sp>
          <p:nvSpPr>
            <p:cNvPr id="6436" name="Google Shape;6436;p62"/>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2"/>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2"/>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2"/>
          <p:cNvGrpSpPr/>
          <p:nvPr/>
        </p:nvGrpSpPr>
        <p:grpSpPr>
          <a:xfrm>
            <a:off x="7780406" y="2108643"/>
            <a:ext cx="334002" cy="334002"/>
            <a:chOff x="-30064925" y="2332550"/>
            <a:chExt cx="291425" cy="291425"/>
          </a:xfrm>
        </p:grpSpPr>
        <p:sp>
          <p:nvSpPr>
            <p:cNvPr id="6440" name="Google Shape;6440;p62"/>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2"/>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2"/>
          <p:cNvGrpSpPr/>
          <p:nvPr/>
        </p:nvGrpSpPr>
        <p:grpSpPr>
          <a:xfrm>
            <a:off x="1055057" y="3057139"/>
            <a:ext cx="278073" cy="334031"/>
            <a:chOff x="-35814600" y="3202075"/>
            <a:chExt cx="242625" cy="291450"/>
          </a:xfrm>
        </p:grpSpPr>
        <p:sp>
          <p:nvSpPr>
            <p:cNvPr id="6444" name="Google Shape;6444;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2"/>
          <p:cNvGrpSpPr/>
          <p:nvPr/>
        </p:nvGrpSpPr>
        <p:grpSpPr>
          <a:xfrm>
            <a:off x="1027077" y="3473603"/>
            <a:ext cx="334031" cy="334260"/>
            <a:chOff x="-35839800" y="3561025"/>
            <a:chExt cx="291450" cy="291650"/>
          </a:xfrm>
        </p:grpSpPr>
        <p:sp>
          <p:nvSpPr>
            <p:cNvPr id="6452" name="Google Shape;6452;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9" name="Google Shape;6459;p62"/>
          <p:cNvSpPr/>
          <p:nvPr/>
        </p:nvSpPr>
        <p:spPr>
          <a:xfrm>
            <a:off x="1024325" y="3885087"/>
            <a:ext cx="335836" cy="33403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0" name="Google Shape;6460;p62"/>
          <p:cNvGrpSpPr/>
          <p:nvPr/>
        </p:nvGrpSpPr>
        <p:grpSpPr>
          <a:xfrm>
            <a:off x="3140520" y="3057138"/>
            <a:ext cx="334031" cy="334031"/>
            <a:chOff x="-34003850" y="3227275"/>
            <a:chExt cx="291450" cy="291450"/>
          </a:xfrm>
        </p:grpSpPr>
        <p:sp>
          <p:nvSpPr>
            <p:cNvPr id="6461" name="Google Shape;6461;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2"/>
          <p:cNvGrpSpPr/>
          <p:nvPr/>
        </p:nvGrpSpPr>
        <p:grpSpPr>
          <a:xfrm>
            <a:off x="3140076" y="3473387"/>
            <a:ext cx="334919" cy="334690"/>
            <a:chOff x="-34004625" y="3585850"/>
            <a:chExt cx="292225" cy="292025"/>
          </a:xfrm>
        </p:grpSpPr>
        <p:sp>
          <p:nvSpPr>
            <p:cNvPr id="6467" name="Google Shape;6467;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2"/>
          <p:cNvGrpSpPr/>
          <p:nvPr/>
        </p:nvGrpSpPr>
        <p:grpSpPr>
          <a:xfrm>
            <a:off x="3139617" y="3884450"/>
            <a:ext cx="335836" cy="334948"/>
            <a:chOff x="-34005425" y="3945575"/>
            <a:chExt cx="293025" cy="292250"/>
          </a:xfrm>
        </p:grpSpPr>
        <p:sp>
          <p:nvSpPr>
            <p:cNvPr id="6473" name="Google Shape;6473;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62"/>
          <p:cNvGrpSpPr/>
          <p:nvPr/>
        </p:nvGrpSpPr>
        <p:grpSpPr>
          <a:xfrm>
            <a:off x="5239900" y="3056237"/>
            <a:ext cx="338529" cy="335836"/>
            <a:chOff x="-32174975" y="3192625"/>
            <a:chExt cx="295375" cy="293025"/>
          </a:xfrm>
        </p:grpSpPr>
        <p:sp>
          <p:nvSpPr>
            <p:cNvPr id="6477" name="Google Shape;6477;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1" name="Google Shape;6481;p62"/>
          <p:cNvSpPr/>
          <p:nvPr/>
        </p:nvSpPr>
        <p:spPr>
          <a:xfrm>
            <a:off x="5235975" y="3473306"/>
            <a:ext cx="343056" cy="33517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5240488" y="3884643"/>
            <a:ext cx="334031" cy="334919"/>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3" name="Google Shape;6483;p62"/>
          <p:cNvGrpSpPr/>
          <p:nvPr/>
        </p:nvGrpSpPr>
        <p:grpSpPr>
          <a:xfrm>
            <a:off x="7354858" y="3057140"/>
            <a:ext cx="334919" cy="334031"/>
            <a:chOff x="-30345325" y="3184750"/>
            <a:chExt cx="292225" cy="291450"/>
          </a:xfrm>
        </p:grpSpPr>
        <p:sp>
          <p:nvSpPr>
            <p:cNvPr id="6484" name="Google Shape;6484;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62"/>
          <p:cNvGrpSpPr/>
          <p:nvPr/>
        </p:nvGrpSpPr>
        <p:grpSpPr>
          <a:xfrm>
            <a:off x="1449844" y="3057139"/>
            <a:ext cx="334031" cy="334031"/>
            <a:chOff x="-35481425" y="3202075"/>
            <a:chExt cx="291450" cy="291450"/>
          </a:xfrm>
        </p:grpSpPr>
        <p:sp>
          <p:nvSpPr>
            <p:cNvPr id="6490" name="Google Shape;6490;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2"/>
          <p:cNvGrpSpPr/>
          <p:nvPr/>
        </p:nvGrpSpPr>
        <p:grpSpPr>
          <a:xfrm>
            <a:off x="1449400" y="3474176"/>
            <a:ext cx="334919" cy="333114"/>
            <a:chOff x="-35482200" y="3561225"/>
            <a:chExt cx="292225" cy="290650"/>
          </a:xfrm>
        </p:grpSpPr>
        <p:sp>
          <p:nvSpPr>
            <p:cNvPr id="6498" name="Google Shape;6498;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2"/>
          <p:cNvGrpSpPr/>
          <p:nvPr/>
        </p:nvGrpSpPr>
        <p:grpSpPr>
          <a:xfrm>
            <a:off x="1449844" y="3884924"/>
            <a:ext cx="334031" cy="334002"/>
            <a:chOff x="-35481425" y="3919600"/>
            <a:chExt cx="291450" cy="291425"/>
          </a:xfrm>
        </p:grpSpPr>
        <p:sp>
          <p:nvSpPr>
            <p:cNvPr id="6502" name="Google Shape;6502;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2"/>
          <p:cNvGrpSpPr/>
          <p:nvPr/>
        </p:nvGrpSpPr>
        <p:grpSpPr>
          <a:xfrm>
            <a:off x="3561481" y="3057596"/>
            <a:ext cx="337641" cy="333114"/>
            <a:chOff x="-33645475" y="3228075"/>
            <a:chExt cx="294600" cy="290650"/>
          </a:xfrm>
        </p:grpSpPr>
        <p:sp>
          <p:nvSpPr>
            <p:cNvPr id="6511" name="Google Shape;6511;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2"/>
          <p:cNvGrpSpPr/>
          <p:nvPr/>
        </p:nvGrpSpPr>
        <p:grpSpPr>
          <a:xfrm>
            <a:off x="3562398" y="3473272"/>
            <a:ext cx="335807" cy="334919"/>
            <a:chOff x="-33646250" y="3586425"/>
            <a:chExt cx="293000" cy="292225"/>
          </a:xfrm>
        </p:grpSpPr>
        <p:sp>
          <p:nvSpPr>
            <p:cNvPr id="6519" name="Google Shape;6519;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62"/>
          <p:cNvGrpSpPr/>
          <p:nvPr/>
        </p:nvGrpSpPr>
        <p:grpSpPr>
          <a:xfrm>
            <a:off x="3562842" y="3884006"/>
            <a:ext cx="334919" cy="335836"/>
            <a:chOff x="-33645475" y="3944800"/>
            <a:chExt cx="292225" cy="293025"/>
          </a:xfrm>
        </p:grpSpPr>
        <p:sp>
          <p:nvSpPr>
            <p:cNvPr id="6522" name="Google Shape;6522;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2"/>
          <p:cNvGrpSpPr/>
          <p:nvPr/>
        </p:nvGrpSpPr>
        <p:grpSpPr>
          <a:xfrm>
            <a:off x="5668905" y="3056323"/>
            <a:ext cx="333114" cy="335664"/>
            <a:chOff x="-31809525" y="3192625"/>
            <a:chExt cx="290650" cy="292875"/>
          </a:xfrm>
        </p:grpSpPr>
        <p:sp>
          <p:nvSpPr>
            <p:cNvPr id="6533" name="Google Shape;6533;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2"/>
          <p:cNvGrpSpPr/>
          <p:nvPr/>
        </p:nvGrpSpPr>
        <p:grpSpPr>
          <a:xfrm>
            <a:off x="5668446" y="3472816"/>
            <a:ext cx="334031" cy="335836"/>
            <a:chOff x="-31811100" y="3550975"/>
            <a:chExt cx="291450" cy="293025"/>
          </a:xfrm>
        </p:grpSpPr>
        <p:sp>
          <p:nvSpPr>
            <p:cNvPr id="6538" name="Google Shape;6538;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62"/>
          <p:cNvGrpSpPr/>
          <p:nvPr/>
        </p:nvGrpSpPr>
        <p:grpSpPr>
          <a:xfrm>
            <a:off x="5662587" y="3883406"/>
            <a:ext cx="345750" cy="337039"/>
            <a:chOff x="-31817400" y="3910025"/>
            <a:chExt cx="301675" cy="294075"/>
          </a:xfrm>
        </p:grpSpPr>
        <p:sp>
          <p:nvSpPr>
            <p:cNvPr id="6546" name="Google Shape;6546;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2"/>
          <p:cNvGrpSpPr/>
          <p:nvPr/>
        </p:nvGrpSpPr>
        <p:grpSpPr>
          <a:xfrm>
            <a:off x="7354844" y="3473273"/>
            <a:ext cx="334948" cy="334919"/>
            <a:chOff x="-30354000" y="3569100"/>
            <a:chExt cx="292250" cy="292225"/>
          </a:xfrm>
        </p:grpSpPr>
        <p:sp>
          <p:nvSpPr>
            <p:cNvPr id="6550" name="Google Shape;6550;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2"/>
          <p:cNvGrpSpPr/>
          <p:nvPr/>
        </p:nvGrpSpPr>
        <p:grpSpPr>
          <a:xfrm>
            <a:off x="1878484" y="3057139"/>
            <a:ext cx="323172" cy="334031"/>
            <a:chOff x="-35118325" y="3202075"/>
            <a:chExt cx="281975" cy="291450"/>
          </a:xfrm>
        </p:grpSpPr>
        <p:sp>
          <p:nvSpPr>
            <p:cNvPr id="6557" name="Google Shape;6557;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2"/>
          <p:cNvGrpSpPr/>
          <p:nvPr/>
        </p:nvGrpSpPr>
        <p:grpSpPr>
          <a:xfrm>
            <a:off x="1872611" y="3473918"/>
            <a:ext cx="334919" cy="333630"/>
            <a:chOff x="-35123050" y="3561225"/>
            <a:chExt cx="292225" cy="291100"/>
          </a:xfrm>
        </p:grpSpPr>
        <p:sp>
          <p:nvSpPr>
            <p:cNvPr id="6562" name="Google Shape;6562;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2"/>
          <p:cNvGrpSpPr/>
          <p:nvPr/>
        </p:nvGrpSpPr>
        <p:grpSpPr>
          <a:xfrm>
            <a:off x="1912337" y="3884924"/>
            <a:ext cx="255466" cy="334002"/>
            <a:chOff x="-35089175" y="3919600"/>
            <a:chExt cx="222900" cy="291425"/>
          </a:xfrm>
        </p:grpSpPr>
        <p:sp>
          <p:nvSpPr>
            <p:cNvPr id="6565" name="Google Shape;6565;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2"/>
          <p:cNvGrpSpPr/>
          <p:nvPr/>
        </p:nvGrpSpPr>
        <p:grpSpPr>
          <a:xfrm>
            <a:off x="3987479" y="3056908"/>
            <a:ext cx="317785" cy="334489"/>
            <a:chOff x="-33277650" y="3226875"/>
            <a:chExt cx="277275" cy="291850"/>
          </a:xfrm>
        </p:grpSpPr>
        <p:sp>
          <p:nvSpPr>
            <p:cNvPr id="6568" name="Google Shape;6568;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2"/>
          <p:cNvGrpSpPr/>
          <p:nvPr/>
        </p:nvGrpSpPr>
        <p:grpSpPr>
          <a:xfrm>
            <a:off x="3979356" y="3473717"/>
            <a:ext cx="334031" cy="334031"/>
            <a:chOff x="-33286325" y="3586425"/>
            <a:chExt cx="291450" cy="291450"/>
          </a:xfrm>
        </p:grpSpPr>
        <p:sp>
          <p:nvSpPr>
            <p:cNvPr id="6576" name="Google Shape;6576;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2"/>
          <p:cNvGrpSpPr/>
          <p:nvPr/>
        </p:nvGrpSpPr>
        <p:grpSpPr>
          <a:xfrm>
            <a:off x="3979356" y="3884006"/>
            <a:ext cx="334031" cy="335836"/>
            <a:chOff x="-33286325" y="3944800"/>
            <a:chExt cx="291450" cy="293025"/>
          </a:xfrm>
        </p:grpSpPr>
        <p:sp>
          <p:nvSpPr>
            <p:cNvPr id="6582" name="Google Shape;6582;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2"/>
          <p:cNvGrpSpPr/>
          <p:nvPr/>
        </p:nvGrpSpPr>
        <p:grpSpPr>
          <a:xfrm>
            <a:off x="6090310" y="3055778"/>
            <a:ext cx="334031" cy="336753"/>
            <a:chOff x="-31452725" y="3191825"/>
            <a:chExt cx="291450" cy="293825"/>
          </a:xfrm>
        </p:grpSpPr>
        <p:sp>
          <p:nvSpPr>
            <p:cNvPr id="6587" name="Google Shape;6587;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2"/>
          <p:cNvGrpSpPr/>
          <p:nvPr/>
        </p:nvGrpSpPr>
        <p:grpSpPr>
          <a:xfrm>
            <a:off x="6089866" y="3473274"/>
            <a:ext cx="334919" cy="334919"/>
            <a:chOff x="-31452725" y="3551775"/>
            <a:chExt cx="292225" cy="292225"/>
          </a:xfrm>
        </p:grpSpPr>
        <p:sp>
          <p:nvSpPr>
            <p:cNvPr id="6592" name="Google Shape;6592;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2"/>
          <p:cNvGrpSpPr/>
          <p:nvPr/>
        </p:nvGrpSpPr>
        <p:grpSpPr>
          <a:xfrm>
            <a:off x="6088505" y="3883563"/>
            <a:ext cx="337641" cy="336724"/>
            <a:chOff x="-31455100" y="3909350"/>
            <a:chExt cx="294600" cy="293800"/>
          </a:xfrm>
        </p:grpSpPr>
        <p:sp>
          <p:nvSpPr>
            <p:cNvPr id="6597" name="Google Shape;6597;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2"/>
          <p:cNvGrpSpPr/>
          <p:nvPr/>
        </p:nvGrpSpPr>
        <p:grpSpPr>
          <a:xfrm>
            <a:off x="7355302" y="3884466"/>
            <a:ext cx="334031" cy="334919"/>
            <a:chOff x="-30345325" y="3918800"/>
            <a:chExt cx="291450" cy="292225"/>
          </a:xfrm>
        </p:grpSpPr>
        <p:sp>
          <p:nvSpPr>
            <p:cNvPr id="6600" name="Google Shape;6600;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62"/>
          <p:cNvGrpSpPr/>
          <p:nvPr/>
        </p:nvGrpSpPr>
        <p:grpSpPr>
          <a:xfrm>
            <a:off x="2305320" y="3057139"/>
            <a:ext cx="314146" cy="334031"/>
            <a:chOff x="-34755225" y="3202075"/>
            <a:chExt cx="274100" cy="291450"/>
          </a:xfrm>
        </p:grpSpPr>
        <p:sp>
          <p:nvSpPr>
            <p:cNvPr id="6606" name="Google Shape;6606;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62"/>
          <p:cNvGrpSpPr/>
          <p:nvPr/>
        </p:nvGrpSpPr>
        <p:grpSpPr>
          <a:xfrm>
            <a:off x="2295377" y="3473718"/>
            <a:ext cx="334031" cy="334031"/>
            <a:chOff x="-34763900" y="3561225"/>
            <a:chExt cx="291450" cy="291450"/>
          </a:xfrm>
        </p:grpSpPr>
        <p:sp>
          <p:nvSpPr>
            <p:cNvPr id="6614" name="Google Shape;6614;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62"/>
          <p:cNvSpPr/>
          <p:nvPr/>
        </p:nvSpPr>
        <p:spPr>
          <a:xfrm>
            <a:off x="2293583" y="3885101"/>
            <a:ext cx="334031" cy="334002"/>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62"/>
          <p:cNvGrpSpPr/>
          <p:nvPr/>
        </p:nvGrpSpPr>
        <p:grpSpPr>
          <a:xfrm>
            <a:off x="4403025" y="3056693"/>
            <a:ext cx="334919" cy="334919"/>
            <a:chOff x="-32927950" y="3227275"/>
            <a:chExt cx="292225" cy="292225"/>
          </a:xfrm>
        </p:grpSpPr>
        <p:sp>
          <p:nvSpPr>
            <p:cNvPr id="6619" name="Google Shape;6619;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62"/>
          <p:cNvGrpSpPr/>
          <p:nvPr/>
        </p:nvGrpSpPr>
        <p:grpSpPr>
          <a:xfrm>
            <a:off x="4402567" y="3473717"/>
            <a:ext cx="335836" cy="334031"/>
            <a:chOff x="-32927950" y="3586425"/>
            <a:chExt cx="293025" cy="291450"/>
          </a:xfrm>
        </p:grpSpPr>
        <p:sp>
          <p:nvSpPr>
            <p:cNvPr id="6625" name="Google Shape;6625;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2"/>
          <p:cNvGrpSpPr/>
          <p:nvPr/>
        </p:nvGrpSpPr>
        <p:grpSpPr>
          <a:xfrm>
            <a:off x="4403025" y="3884006"/>
            <a:ext cx="334919" cy="335836"/>
            <a:chOff x="-32927950" y="3944800"/>
            <a:chExt cx="292225" cy="293025"/>
          </a:xfrm>
        </p:grpSpPr>
        <p:sp>
          <p:nvSpPr>
            <p:cNvPr id="6631" name="Google Shape;6631;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2"/>
          <p:cNvGrpSpPr/>
          <p:nvPr/>
        </p:nvGrpSpPr>
        <p:grpSpPr>
          <a:xfrm>
            <a:off x="6508199" y="3057025"/>
            <a:ext cx="334919" cy="334260"/>
            <a:chOff x="-31094350" y="3194000"/>
            <a:chExt cx="292225" cy="291650"/>
          </a:xfrm>
        </p:grpSpPr>
        <p:sp>
          <p:nvSpPr>
            <p:cNvPr id="6641" name="Google Shape;6641;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2"/>
          <p:cNvGrpSpPr/>
          <p:nvPr/>
        </p:nvGrpSpPr>
        <p:grpSpPr>
          <a:xfrm>
            <a:off x="6508644" y="3473460"/>
            <a:ext cx="334031" cy="334547"/>
            <a:chOff x="-31093575" y="3552550"/>
            <a:chExt cx="291450" cy="291900"/>
          </a:xfrm>
        </p:grpSpPr>
        <p:sp>
          <p:nvSpPr>
            <p:cNvPr id="6650" name="Google Shape;6650;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62"/>
          <p:cNvGrpSpPr/>
          <p:nvPr/>
        </p:nvGrpSpPr>
        <p:grpSpPr>
          <a:xfrm>
            <a:off x="6508644" y="3884924"/>
            <a:ext cx="334031" cy="334002"/>
            <a:chOff x="-31093575" y="3911725"/>
            <a:chExt cx="291450" cy="291425"/>
          </a:xfrm>
        </p:grpSpPr>
        <p:sp>
          <p:nvSpPr>
            <p:cNvPr id="6655" name="Google Shape;6655;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2"/>
          <p:cNvGrpSpPr/>
          <p:nvPr/>
        </p:nvGrpSpPr>
        <p:grpSpPr>
          <a:xfrm>
            <a:off x="7779039" y="3056695"/>
            <a:ext cx="336724" cy="334919"/>
            <a:chOff x="-29946000" y="3183175"/>
            <a:chExt cx="293800" cy="292225"/>
          </a:xfrm>
        </p:grpSpPr>
        <p:sp>
          <p:nvSpPr>
            <p:cNvPr id="6658" name="Google Shape;6658;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62"/>
          <p:cNvGrpSpPr/>
          <p:nvPr/>
        </p:nvGrpSpPr>
        <p:grpSpPr>
          <a:xfrm>
            <a:off x="2709198" y="3056895"/>
            <a:ext cx="338529" cy="334518"/>
            <a:chOff x="-34408675" y="3202075"/>
            <a:chExt cx="295375" cy="291875"/>
          </a:xfrm>
        </p:grpSpPr>
        <p:sp>
          <p:nvSpPr>
            <p:cNvPr id="6665" name="Google Shape;6665;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2"/>
          <p:cNvGrpSpPr/>
          <p:nvPr/>
        </p:nvGrpSpPr>
        <p:grpSpPr>
          <a:xfrm>
            <a:off x="2711003" y="3472486"/>
            <a:ext cx="334919" cy="336495"/>
            <a:chOff x="-34405525" y="3558075"/>
            <a:chExt cx="292225" cy="293600"/>
          </a:xfrm>
        </p:grpSpPr>
        <p:sp>
          <p:nvSpPr>
            <p:cNvPr id="6670" name="Google Shape;6670;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2"/>
          <p:cNvGrpSpPr/>
          <p:nvPr/>
        </p:nvGrpSpPr>
        <p:grpSpPr>
          <a:xfrm>
            <a:off x="2710544" y="3884924"/>
            <a:ext cx="335836" cy="334002"/>
            <a:chOff x="-34406325" y="3919600"/>
            <a:chExt cx="293025" cy="291425"/>
          </a:xfrm>
        </p:grpSpPr>
        <p:sp>
          <p:nvSpPr>
            <p:cNvPr id="6674" name="Google Shape;6674;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2"/>
          <p:cNvGrpSpPr/>
          <p:nvPr/>
        </p:nvGrpSpPr>
        <p:grpSpPr>
          <a:xfrm>
            <a:off x="4826694" y="3062553"/>
            <a:ext cx="334031" cy="323200"/>
            <a:chOff x="-32568800" y="3232000"/>
            <a:chExt cx="291450" cy="282000"/>
          </a:xfrm>
        </p:grpSpPr>
        <p:sp>
          <p:nvSpPr>
            <p:cNvPr id="6682" name="Google Shape;6682;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2"/>
          <p:cNvGrpSpPr/>
          <p:nvPr/>
        </p:nvGrpSpPr>
        <p:grpSpPr>
          <a:xfrm>
            <a:off x="4826250" y="3473717"/>
            <a:ext cx="334919" cy="334031"/>
            <a:chOff x="-32569575" y="3586425"/>
            <a:chExt cx="292225" cy="291450"/>
          </a:xfrm>
        </p:grpSpPr>
        <p:sp>
          <p:nvSpPr>
            <p:cNvPr id="6685" name="Google Shape;6685;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2"/>
          <p:cNvGrpSpPr/>
          <p:nvPr/>
        </p:nvGrpSpPr>
        <p:grpSpPr>
          <a:xfrm>
            <a:off x="4817669" y="3884579"/>
            <a:ext cx="352082" cy="334690"/>
            <a:chOff x="-32576675" y="3944600"/>
            <a:chExt cx="307200" cy="292025"/>
          </a:xfrm>
        </p:grpSpPr>
        <p:sp>
          <p:nvSpPr>
            <p:cNvPr id="6688" name="Google Shape;6688;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2"/>
          <p:cNvGrpSpPr/>
          <p:nvPr/>
        </p:nvGrpSpPr>
        <p:grpSpPr>
          <a:xfrm>
            <a:off x="6938122" y="3056695"/>
            <a:ext cx="334919" cy="334919"/>
            <a:chOff x="-30735200" y="3192625"/>
            <a:chExt cx="292225" cy="292225"/>
          </a:xfrm>
        </p:grpSpPr>
        <p:sp>
          <p:nvSpPr>
            <p:cNvPr id="6691" name="Google Shape;6691;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2"/>
          <p:cNvGrpSpPr/>
          <p:nvPr/>
        </p:nvGrpSpPr>
        <p:grpSpPr>
          <a:xfrm>
            <a:off x="6938122" y="3474019"/>
            <a:ext cx="334919" cy="333429"/>
            <a:chOff x="-30735200" y="3552550"/>
            <a:chExt cx="292225" cy="290925"/>
          </a:xfrm>
        </p:grpSpPr>
        <p:sp>
          <p:nvSpPr>
            <p:cNvPr id="6699" name="Google Shape;6699;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2"/>
          <p:cNvGrpSpPr/>
          <p:nvPr/>
        </p:nvGrpSpPr>
        <p:grpSpPr>
          <a:xfrm>
            <a:off x="6938122" y="3884910"/>
            <a:ext cx="334919" cy="334031"/>
            <a:chOff x="-30735200" y="3910925"/>
            <a:chExt cx="292225" cy="291450"/>
          </a:xfrm>
        </p:grpSpPr>
        <p:sp>
          <p:nvSpPr>
            <p:cNvPr id="6702" name="Google Shape;6702;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62"/>
          <p:cNvSpPr/>
          <p:nvPr/>
        </p:nvSpPr>
        <p:spPr>
          <a:xfrm>
            <a:off x="7778396" y="3473879"/>
            <a:ext cx="334919" cy="33403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62"/>
          <p:cNvGrpSpPr/>
          <p:nvPr/>
        </p:nvGrpSpPr>
        <p:grpSpPr>
          <a:xfrm>
            <a:off x="7360282" y="1678487"/>
            <a:ext cx="329539" cy="328617"/>
            <a:chOff x="2821450" y="2957850"/>
            <a:chExt cx="259275" cy="258550"/>
          </a:xfrm>
        </p:grpSpPr>
        <p:sp>
          <p:nvSpPr>
            <p:cNvPr id="6706" name="Google Shape;6706;p6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712" name="Shape 6712"/>
        <p:cNvGrpSpPr/>
        <p:nvPr/>
      </p:nvGrpSpPr>
      <p:grpSpPr>
        <a:xfrm>
          <a:off x="0" y="0"/>
          <a:ext cx="0" cy="0"/>
          <a:chOff x="0" y="0"/>
          <a:chExt cx="0" cy="0"/>
        </a:xfrm>
      </p:grpSpPr>
      <p:sp>
        <p:nvSpPr>
          <p:cNvPr id="6713" name="Google Shape;6713;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714" name="Google Shape;6714;p63"/>
          <p:cNvSpPr/>
          <p:nvPr/>
        </p:nvSpPr>
        <p:spPr>
          <a:xfrm>
            <a:off x="1023243" y="1707705"/>
            <a:ext cx="334010" cy="297513"/>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5" name="Google Shape;6715;p63"/>
          <p:cNvGrpSpPr/>
          <p:nvPr/>
        </p:nvGrpSpPr>
        <p:grpSpPr>
          <a:xfrm>
            <a:off x="1022516" y="2111640"/>
            <a:ext cx="334886" cy="335791"/>
            <a:chOff x="-28467625" y="2331750"/>
            <a:chExt cx="296150" cy="296950"/>
          </a:xfrm>
        </p:grpSpPr>
        <p:sp>
          <p:nvSpPr>
            <p:cNvPr id="6716" name="Google Shape;6716;p63"/>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3"/>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3"/>
          <p:cNvGrpSpPr/>
          <p:nvPr/>
        </p:nvGrpSpPr>
        <p:grpSpPr>
          <a:xfrm>
            <a:off x="1035873" y="2530673"/>
            <a:ext cx="308171" cy="332257"/>
            <a:chOff x="-28461325" y="2701925"/>
            <a:chExt cx="272525" cy="293825"/>
          </a:xfrm>
        </p:grpSpPr>
        <p:sp>
          <p:nvSpPr>
            <p:cNvPr id="6719" name="Google Shape;6719;p63"/>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3"/>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3"/>
          <p:cNvGrpSpPr/>
          <p:nvPr/>
        </p:nvGrpSpPr>
        <p:grpSpPr>
          <a:xfrm>
            <a:off x="3139340" y="1749163"/>
            <a:ext cx="334886" cy="214654"/>
            <a:chOff x="-26585200" y="2025375"/>
            <a:chExt cx="296150" cy="189825"/>
          </a:xfrm>
        </p:grpSpPr>
        <p:sp>
          <p:nvSpPr>
            <p:cNvPr id="6723" name="Google Shape;6723;p63"/>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3"/>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3"/>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63"/>
          <p:cNvGrpSpPr/>
          <p:nvPr/>
        </p:nvGrpSpPr>
        <p:grpSpPr>
          <a:xfrm>
            <a:off x="3139779" y="2112531"/>
            <a:ext cx="334010" cy="334010"/>
            <a:chOff x="-26584425" y="2340425"/>
            <a:chExt cx="295375" cy="295375"/>
          </a:xfrm>
        </p:grpSpPr>
        <p:sp>
          <p:nvSpPr>
            <p:cNvPr id="6729" name="Google Shape;6729;p63"/>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3"/>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3"/>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3"/>
          <p:cNvGrpSpPr/>
          <p:nvPr/>
        </p:nvGrpSpPr>
        <p:grpSpPr>
          <a:xfrm>
            <a:off x="3134888" y="2529683"/>
            <a:ext cx="343791" cy="334236"/>
            <a:chOff x="-26585200" y="2710400"/>
            <a:chExt cx="304025" cy="295575"/>
          </a:xfrm>
        </p:grpSpPr>
        <p:sp>
          <p:nvSpPr>
            <p:cNvPr id="6735" name="Google Shape;6735;p63"/>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3"/>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3"/>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3"/>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3"/>
          <p:cNvGrpSpPr/>
          <p:nvPr/>
        </p:nvGrpSpPr>
        <p:grpSpPr>
          <a:xfrm>
            <a:off x="5239477" y="1689471"/>
            <a:ext cx="334915" cy="334038"/>
            <a:chOff x="-24709875" y="1970225"/>
            <a:chExt cx="296175" cy="295400"/>
          </a:xfrm>
        </p:grpSpPr>
        <p:sp>
          <p:nvSpPr>
            <p:cNvPr id="6748" name="Google Shape;6748;p63"/>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3"/>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3"/>
          <p:cNvGrpSpPr/>
          <p:nvPr/>
        </p:nvGrpSpPr>
        <p:grpSpPr>
          <a:xfrm>
            <a:off x="5269754" y="2112093"/>
            <a:ext cx="274360" cy="334886"/>
            <a:chOff x="-24683100" y="2340425"/>
            <a:chExt cx="242625" cy="296150"/>
          </a:xfrm>
        </p:grpSpPr>
        <p:sp>
          <p:nvSpPr>
            <p:cNvPr id="6751" name="Google Shape;6751;p63"/>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63"/>
          <p:cNvSpPr/>
          <p:nvPr/>
        </p:nvSpPr>
        <p:spPr>
          <a:xfrm>
            <a:off x="5270019" y="2529305"/>
            <a:ext cx="274332" cy="334915"/>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6" name="Google Shape;6756;p63"/>
          <p:cNvGrpSpPr/>
          <p:nvPr/>
        </p:nvGrpSpPr>
        <p:grpSpPr>
          <a:xfrm>
            <a:off x="7356246" y="1689471"/>
            <a:ext cx="341134" cy="334038"/>
            <a:chOff x="-22881800" y="1971800"/>
            <a:chExt cx="301675" cy="295400"/>
          </a:xfrm>
        </p:grpSpPr>
        <p:sp>
          <p:nvSpPr>
            <p:cNvPr id="6757" name="Google Shape;6757;p63"/>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3"/>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3" name="Google Shape;6763;p63"/>
          <p:cNvSpPr/>
          <p:nvPr/>
        </p:nvSpPr>
        <p:spPr>
          <a:xfrm>
            <a:off x="1457848" y="1689004"/>
            <a:ext cx="297513" cy="334915"/>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1437367" y="2112159"/>
            <a:ext cx="338477" cy="334689"/>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5" name="Google Shape;6765;p63"/>
          <p:cNvGrpSpPr/>
          <p:nvPr/>
        </p:nvGrpSpPr>
        <p:grpSpPr>
          <a:xfrm>
            <a:off x="1498540" y="2529344"/>
            <a:ext cx="215559" cy="334915"/>
            <a:chOff x="-28043900" y="2701925"/>
            <a:chExt cx="190625" cy="296175"/>
          </a:xfrm>
        </p:grpSpPr>
        <p:sp>
          <p:nvSpPr>
            <p:cNvPr id="6766" name="Google Shape;6766;p63"/>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3"/>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3"/>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3"/>
          <p:cNvGrpSpPr/>
          <p:nvPr/>
        </p:nvGrpSpPr>
        <p:grpSpPr>
          <a:xfrm>
            <a:off x="3553468" y="1689485"/>
            <a:ext cx="334915" cy="334010"/>
            <a:chOff x="-26215025" y="1971025"/>
            <a:chExt cx="296175" cy="295375"/>
          </a:xfrm>
        </p:grpSpPr>
        <p:sp>
          <p:nvSpPr>
            <p:cNvPr id="6772" name="Google Shape;6772;p63"/>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3"/>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3"/>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3"/>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3"/>
          <p:cNvGrpSpPr/>
          <p:nvPr/>
        </p:nvGrpSpPr>
        <p:grpSpPr>
          <a:xfrm>
            <a:off x="3553015" y="2112969"/>
            <a:ext cx="335819" cy="333134"/>
            <a:chOff x="-26215825" y="2341200"/>
            <a:chExt cx="296975" cy="294600"/>
          </a:xfrm>
        </p:grpSpPr>
        <p:sp>
          <p:nvSpPr>
            <p:cNvPr id="6781" name="Google Shape;6781;p63"/>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3"/>
          <p:cNvGrpSpPr/>
          <p:nvPr/>
        </p:nvGrpSpPr>
        <p:grpSpPr>
          <a:xfrm>
            <a:off x="3583307" y="2529796"/>
            <a:ext cx="275237" cy="334010"/>
            <a:chOff x="-26179575" y="2710600"/>
            <a:chExt cx="243400" cy="295375"/>
          </a:xfrm>
        </p:grpSpPr>
        <p:sp>
          <p:nvSpPr>
            <p:cNvPr id="6784" name="Google Shape;6784;p63"/>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3"/>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63"/>
          <p:cNvGrpSpPr/>
          <p:nvPr/>
        </p:nvGrpSpPr>
        <p:grpSpPr>
          <a:xfrm>
            <a:off x="5672692" y="1689485"/>
            <a:ext cx="318886" cy="334010"/>
            <a:chOff x="-24328675" y="1971025"/>
            <a:chExt cx="282000" cy="295375"/>
          </a:xfrm>
        </p:grpSpPr>
        <p:sp>
          <p:nvSpPr>
            <p:cNvPr id="6788" name="Google Shape;6788;p63"/>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3"/>
          <p:cNvGrpSpPr/>
          <p:nvPr/>
        </p:nvGrpSpPr>
        <p:grpSpPr>
          <a:xfrm>
            <a:off x="5674926" y="2112531"/>
            <a:ext cx="314419" cy="334010"/>
            <a:chOff x="-24330250" y="2340425"/>
            <a:chExt cx="278050" cy="295375"/>
          </a:xfrm>
        </p:grpSpPr>
        <p:sp>
          <p:nvSpPr>
            <p:cNvPr id="6791" name="Google Shape;6791;p63"/>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3"/>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3"/>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3"/>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3"/>
          <p:cNvGrpSpPr/>
          <p:nvPr/>
        </p:nvGrpSpPr>
        <p:grpSpPr>
          <a:xfrm>
            <a:off x="5665130" y="2529796"/>
            <a:ext cx="334010" cy="334010"/>
            <a:chOff x="-24338900" y="2710600"/>
            <a:chExt cx="295375" cy="295375"/>
          </a:xfrm>
        </p:grpSpPr>
        <p:sp>
          <p:nvSpPr>
            <p:cNvPr id="6799" name="Google Shape;6799;p63"/>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3"/>
          <p:cNvGrpSpPr/>
          <p:nvPr/>
        </p:nvGrpSpPr>
        <p:grpSpPr>
          <a:xfrm>
            <a:off x="7358918" y="2113096"/>
            <a:ext cx="335791" cy="332879"/>
            <a:chOff x="-22859750" y="2335900"/>
            <a:chExt cx="296950" cy="294375"/>
          </a:xfrm>
        </p:grpSpPr>
        <p:sp>
          <p:nvSpPr>
            <p:cNvPr id="6802" name="Google Shape;6802;p63"/>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3"/>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63"/>
          <p:cNvGrpSpPr/>
          <p:nvPr/>
        </p:nvGrpSpPr>
        <p:grpSpPr>
          <a:xfrm>
            <a:off x="1882340" y="1689470"/>
            <a:ext cx="294828" cy="334038"/>
            <a:chOff x="-27710725" y="1959200"/>
            <a:chExt cx="260725" cy="295400"/>
          </a:xfrm>
        </p:grpSpPr>
        <p:sp>
          <p:nvSpPr>
            <p:cNvPr id="6806" name="Google Shape;6806;p63"/>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3"/>
          <p:cNvGrpSpPr/>
          <p:nvPr/>
        </p:nvGrpSpPr>
        <p:grpSpPr>
          <a:xfrm>
            <a:off x="1861406" y="2170414"/>
            <a:ext cx="336696" cy="218244"/>
            <a:chOff x="-27728850" y="2382950"/>
            <a:chExt cx="297750" cy="193000"/>
          </a:xfrm>
        </p:grpSpPr>
        <p:sp>
          <p:nvSpPr>
            <p:cNvPr id="6809" name="Google Shape;6809;p63"/>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3"/>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2" name="Google Shape;6812;p63"/>
          <p:cNvSpPr/>
          <p:nvPr/>
        </p:nvSpPr>
        <p:spPr>
          <a:xfrm>
            <a:off x="1862126" y="2535765"/>
            <a:ext cx="335819" cy="321995"/>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3971900" y="1689004"/>
            <a:ext cx="334915" cy="334915"/>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4" name="Google Shape;6814;p63"/>
          <p:cNvGrpSpPr/>
          <p:nvPr/>
        </p:nvGrpSpPr>
        <p:grpSpPr>
          <a:xfrm>
            <a:off x="3971638" y="2121436"/>
            <a:ext cx="334915" cy="316200"/>
            <a:chOff x="-25844850" y="2357750"/>
            <a:chExt cx="296175" cy="279625"/>
          </a:xfrm>
        </p:grpSpPr>
        <p:sp>
          <p:nvSpPr>
            <p:cNvPr id="6815" name="Google Shape;6815;p63"/>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3"/>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3"/>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1" name="Google Shape;6821;p63"/>
          <p:cNvSpPr/>
          <p:nvPr/>
        </p:nvSpPr>
        <p:spPr>
          <a:xfrm>
            <a:off x="3969681" y="2529419"/>
            <a:ext cx="339353" cy="334689"/>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2" name="Google Shape;6822;p63"/>
          <p:cNvGrpSpPr/>
          <p:nvPr/>
        </p:nvGrpSpPr>
        <p:grpSpPr>
          <a:xfrm>
            <a:off x="6145995" y="1689471"/>
            <a:ext cx="216463" cy="334038"/>
            <a:chOff x="-23917525" y="1970225"/>
            <a:chExt cx="191425" cy="295400"/>
          </a:xfrm>
        </p:grpSpPr>
        <p:sp>
          <p:nvSpPr>
            <p:cNvPr id="6823" name="Google Shape;6823;p63"/>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3"/>
          <p:cNvGrpSpPr/>
          <p:nvPr/>
        </p:nvGrpSpPr>
        <p:grpSpPr>
          <a:xfrm>
            <a:off x="6103703" y="2112093"/>
            <a:ext cx="301047" cy="334886"/>
            <a:chOff x="-23952175" y="2340425"/>
            <a:chExt cx="266225" cy="296150"/>
          </a:xfrm>
        </p:grpSpPr>
        <p:sp>
          <p:nvSpPr>
            <p:cNvPr id="6827" name="Google Shape;6827;p63"/>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9" name="Google Shape;6829;p63"/>
          <p:cNvSpPr/>
          <p:nvPr/>
        </p:nvSpPr>
        <p:spPr>
          <a:xfrm>
            <a:off x="6078108" y="2530083"/>
            <a:ext cx="352725" cy="333360"/>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0" name="Google Shape;6830;p63"/>
          <p:cNvGrpSpPr/>
          <p:nvPr/>
        </p:nvGrpSpPr>
        <p:grpSpPr>
          <a:xfrm>
            <a:off x="7413691" y="2528453"/>
            <a:ext cx="226245" cy="336696"/>
            <a:chOff x="-22811700" y="2700350"/>
            <a:chExt cx="200075" cy="297750"/>
          </a:xfrm>
        </p:grpSpPr>
        <p:sp>
          <p:nvSpPr>
            <p:cNvPr id="6831" name="Google Shape;6831;p63"/>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3"/>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3"/>
          <p:cNvGrpSpPr/>
          <p:nvPr/>
        </p:nvGrpSpPr>
        <p:grpSpPr>
          <a:xfrm>
            <a:off x="2286183" y="1689032"/>
            <a:ext cx="335791" cy="334915"/>
            <a:chOff x="-27358650" y="1961575"/>
            <a:chExt cx="296950" cy="296175"/>
          </a:xfrm>
        </p:grpSpPr>
        <p:sp>
          <p:nvSpPr>
            <p:cNvPr id="6835" name="Google Shape;6835;p63"/>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63"/>
          <p:cNvSpPr/>
          <p:nvPr/>
        </p:nvSpPr>
        <p:spPr>
          <a:xfrm>
            <a:off x="2325643" y="2112470"/>
            <a:ext cx="257427" cy="334067"/>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2286461" y="2529305"/>
            <a:ext cx="335791" cy="334915"/>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4415734" y="1689895"/>
            <a:ext cx="304638" cy="333134"/>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0" name="Google Shape;6840;p63"/>
          <p:cNvGrpSpPr/>
          <p:nvPr/>
        </p:nvGrpSpPr>
        <p:grpSpPr>
          <a:xfrm>
            <a:off x="4399008" y="2122327"/>
            <a:ext cx="337572" cy="314419"/>
            <a:chOff x="-25477800" y="2357750"/>
            <a:chExt cx="298525" cy="278050"/>
          </a:xfrm>
        </p:grpSpPr>
        <p:sp>
          <p:nvSpPr>
            <p:cNvPr id="6841" name="Google Shape;6841;p63"/>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63"/>
          <p:cNvSpPr/>
          <p:nvPr/>
        </p:nvSpPr>
        <p:spPr>
          <a:xfrm>
            <a:off x="4400157" y="2529687"/>
            <a:ext cx="335791" cy="334151"/>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3"/>
          <p:cNvGrpSpPr/>
          <p:nvPr/>
        </p:nvGrpSpPr>
        <p:grpSpPr>
          <a:xfrm>
            <a:off x="6512437" y="1689485"/>
            <a:ext cx="334915" cy="334010"/>
            <a:chOff x="-23599325" y="1971025"/>
            <a:chExt cx="296175" cy="295375"/>
          </a:xfrm>
        </p:grpSpPr>
        <p:sp>
          <p:nvSpPr>
            <p:cNvPr id="6845" name="Google Shape;6845;p63"/>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7" name="Google Shape;6847;p63"/>
          <p:cNvSpPr/>
          <p:nvPr/>
        </p:nvSpPr>
        <p:spPr>
          <a:xfrm>
            <a:off x="6513129" y="2111607"/>
            <a:ext cx="334010" cy="335791"/>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3"/>
          <p:cNvSpPr/>
          <p:nvPr/>
        </p:nvSpPr>
        <p:spPr>
          <a:xfrm>
            <a:off x="6510896" y="2539991"/>
            <a:ext cx="338477" cy="313543"/>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3"/>
          <p:cNvSpPr/>
          <p:nvPr/>
        </p:nvSpPr>
        <p:spPr>
          <a:xfrm>
            <a:off x="7778709" y="1689004"/>
            <a:ext cx="336696" cy="334915"/>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0" name="Google Shape;6850;p63"/>
          <p:cNvGrpSpPr/>
          <p:nvPr/>
        </p:nvGrpSpPr>
        <p:grpSpPr>
          <a:xfrm>
            <a:off x="2705151" y="1689145"/>
            <a:ext cx="341134" cy="334689"/>
            <a:chOff x="-26993200" y="1961775"/>
            <a:chExt cx="301675" cy="295975"/>
          </a:xfrm>
        </p:grpSpPr>
        <p:sp>
          <p:nvSpPr>
            <p:cNvPr id="6851" name="Google Shape;6851;p63"/>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3"/>
          <p:cNvGrpSpPr/>
          <p:nvPr/>
        </p:nvGrpSpPr>
        <p:grpSpPr>
          <a:xfrm>
            <a:off x="2728756" y="2112531"/>
            <a:ext cx="293923" cy="334010"/>
            <a:chOff x="-26970350" y="2332550"/>
            <a:chExt cx="259925" cy="295375"/>
          </a:xfrm>
        </p:grpSpPr>
        <p:sp>
          <p:nvSpPr>
            <p:cNvPr id="6855" name="Google Shape;6855;p63"/>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3"/>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3"/>
          <p:cNvGrpSpPr/>
          <p:nvPr/>
        </p:nvGrpSpPr>
        <p:grpSpPr>
          <a:xfrm>
            <a:off x="2709165" y="2559635"/>
            <a:ext cx="333105" cy="274332"/>
            <a:chOff x="-26986100" y="2735800"/>
            <a:chExt cx="294575" cy="242600"/>
          </a:xfrm>
        </p:grpSpPr>
        <p:sp>
          <p:nvSpPr>
            <p:cNvPr id="6858" name="Google Shape;6858;p63"/>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0" name="Google Shape;6860;p63"/>
          <p:cNvSpPr/>
          <p:nvPr/>
        </p:nvSpPr>
        <p:spPr>
          <a:xfrm>
            <a:off x="4817871" y="1689457"/>
            <a:ext cx="334010" cy="33401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63"/>
          <p:cNvGrpSpPr/>
          <p:nvPr/>
        </p:nvGrpSpPr>
        <p:grpSpPr>
          <a:xfrm>
            <a:off x="4817616" y="2112093"/>
            <a:ext cx="334010" cy="334886"/>
            <a:chOff x="-25104475" y="2340425"/>
            <a:chExt cx="295375" cy="296150"/>
          </a:xfrm>
        </p:grpSpPr>
        <p:sp>
          <p:nvSpPr>
            <p:cNvPr id="6862" name="Google Shape;6862;p63"/>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3"/>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3"/>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63"/>
          <p:cNvSpPr/>
          <p:nvPr/>
        </p:nvSpPr>
        <p:spPr>
          <a:xfrm>
            <a:off x="4816090" y="2572063"/>
            <a:ext cx="337572" cy="249398"/>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2" name="Google Shape;6872;p63"/>
          <p:cNvGrpSpPr/>
          <p:nvPr/>
        </p:nvGrpSpPr>
        <p:grpSpPr>
          <a:xfrm>
            <a:off x="6935871" y="1689032"/>
            <a:ext cx="335791" cy="334915"/>
            <a:chOff x="-23229925" y="1970225"/>
            <a:chExt cx="296950" cy="296175"/>
          </a:xfrm>
        </p:grpSpPr>
        <p:sp>
          <p:nvSpPr>
            <p:cNvPr id="6873" name="Google Shape;6873;p63"/>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3"/>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3"/>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3"/>
          <p:cNvGrpSpPr/>
          <p:nvPr/>
        </p:nvGrpSpPr>
        <p:grpSpPr>
          <a:xfrm>
            <a:off x="6975944" y="2111641"/>
            <a:ext cx="255646" cy="335791"/>
            <a:chOff x="-23177950" y="2340425"/>
            <a:chExt cx="226075" cy="296950"/>
          </a:xfrm>
        </p:grpSpPr>
        <p:sp>
          <p:nvSpPr>
            <p:cNvPr id="6878" name="Google Shape;6878;p63"/>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3"/>
          <p:cNvGrpSpPr/>
          <p:nvPr/>
        </p:nvGrpSpPr>
        <p:grpSpPr>
          <a:xfrm>
            <a:off x="6936309" y="2529344"/>
            <a:ext cx="334915" cy="334915"/>
            <a:chOff x="-23229150" y="2710600"/>
            <a:chExt cx="296175" cy="296175"/>
          </a:xfrm>
        </p:grpSpPr>
        <p:sp>
          <p:nvSpPr>
            <p:cNvPr id="6881" name="Google Shape;6881;p63"/>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3" name="Google Shape;6883;p63"/>
          <p:cNvSpPr/>
          <p:nvPr/>
        </p:nvSpPr>
        <p:spPr>
          <a:xfrm>
            <a:off x="7779599" y="2112498"/>
            <a:ext cx="334915" cy="33401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4" name="Google Shape;6884;p63"/>
          <p:cNvGrpSpPr/>
          <p:nvPr/>
        </p:nvGrpSpPr>
        <p:grpSpPr>
          <a:xfrm>
            <a:off x="1021159" y="3058276"/>
            <a:ext cx="337600" cy="293047"/>
            <a:chOff x="-28462125" y="3199700"/>
            <a:chExt cx="298550" cy="259150"/>
          </a:xfrm>
        </p:grpSpPr>
        <p:sp>
          <p:nvSpPr>
            <p:cNvPr id="6885" name="Google Shape;6885;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3"/>
          <p:cNvGrpSpPr/>
          <p:nvPr/>
        </p:nvGrpSpPr>
        <p:grpSpPr>
          <a:xfrm>
            <a:off x="1022064" y="3449815"/>
            <a:ext cx="335791" cy="334915"/>
            <a:chOff x="-28461325" y="3545475"/>
            <a:chExt cx="296950" cy="296175"/>
          </a:xfrm>
        </p:grpSpPr>
        <p:sp>
          <p:nvSpPr>
            <p:cNvPr id="6889" name="Google Shape;6889;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3"/>
          <p:cNvGrpSpPr/>
          <p:nvPr/>
        </p:nvGrpSpPr>
        <p:grpSpPr>
          <a:xfrm>
            <a:off x="1018487" y="3884028"/>
            <a:ext cx="342943" cy="334886"/>
            <a:chOff x="-28463700" y="3914875"/>
            <a:chExt cx="303275" cy="296150"/>
          </a:xfrm>
        </p:grpSpPr>
        <p:sp>
          <p:nvSpPr>
            <p:cNvPr id="6896" name="Google Shape;6896;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3"/>
          <p:cNvGrpSpPr/>
          <p:nvPr/>
        </p:nvGrpSpPr>
        <p:grpSpPr>
          <a:xfrm>
            <a:off x="3139779" y="3097020"/>
            <a:ext cx="334010" cy="215559"/>
            <a:chOff x="-26573400" y="3224125"/>
            <a:chExt cx="295375" cy="190625"/>
          </a:xfrm>
        </p:grpSpPr>
        <p:sp>
          <p:nvSpPr>
            <p:cNvPr id="6899" name="Google Shape;6899;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3"/>
          <p:cNvGrpSpPr/>
          <p:nvPr/>
        </p:nvGrpSpPr>
        <p:grpSpPr>
          <a:xfrm>
            <a:off x="3139779" y="3450254"/>
            <a:ext cx="334010" cy="334038"/>
            <a:chOff x="-26573400" y="3546250"/>
            <a:chExt cx="295375" cy="295400"/>
          </a:xfrm>
        </p:grpSpPr>
        <p:sp>
          <p:nvSpPr>
            <p:cNvPr id="6902" name="Google Shape;6902;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3"/>
          <p:cNvGrpSpPr/>
          <p:nvPr/>
        </p:nvGrpSpPr>
        <p:grpSpPr>
          <a:xfrm>
            <a:off x="3128655" y="3884339"/>
            <a:ext cx="356259" cy="334264"/>
            <a:chOff x="-26583625" y="3917025"/>
            <a:chExt cx="315050" cy="295600"/>
          </a:xfrm>
        </p:grpSpPr>
        <p:sp>
          <p:nvSpPr>
            <p:cNvPr id="6908" name="Google Shape;6908;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2" name="Google Shape;6912;p63"/>
          <p:cNvSpPr/>
          <p:nvPr/>
        </p:nvSpPr>
        <p:spPr>
          <a:xfrm>
            <a:off x="5239728" y="3037749"/>
            <a:ext cx="334915" cy="33401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3" name="Google Shape;6913;p63"/>
          <p:cNvGrpSpPr/>
          <p:nvPr/>
        </p:nvGrpSpPr>
        <p:grpSpPr>
          <a:xfrm>
            <a:off x="5269754" y="3449815"/>
            <a:ext cx="274360" cy="334915"/>
            <a:chOff x="-24694925" y="3518700"/>
            <a:chExt cx="242625" cy="296175"/>
          </a:xfrm>
        </p:grpSpPr>
        <p:sp>
          <p:nvSpPr>
            <p:cNvPr id="6914" name="Google Shape;6914;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3"/>
          <p:cNvGrpSpPr/>
          <p:nvPr/>
        </p:nvGrpSpPr>
        <p:grpSpPr>
          <a:xfrm>
            <a:off x="5269315" y="3884014"/>
            <a:ext cx="275237" cy="334915"/>
            <a:chOff x="-24709100" y="3888875"/>
            <a:chExt cx="243400" cy="296175"/>
          </a:xfrm>
        </p:grpSpPr>
        <p:sp>
          <p:nvSpPr>
            <p:cNvPr id="6919" name="Google Shape;6919;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3"/>
          <p:cNvGrpSpPr/>
          <p:nvPr/>
        </p:nvGrpSpPr>
        <p:grpSpPr>
          <a:xfrm>
            <a:off x="7357589" y="3038896"/>
            <a:ext cx="338448" cy="331805"/>
            <a:chOff x="-22863675" y="3131775"/>
            <a:chExt cx="299300" cy="293425"/>
          </a:xfrm>
        </p:grpSpPr>
        <p:sp>
          <p:nvSpPr>
            <p:cNvPr id="6923" name="Google Shape;6923;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63"/>
          <p:cNvGrpSpPr/>
          <p:nvPr/>
        </p:nvGrpSpPr>
        <p:grpSpPr>
          <a:xfrm>
            <a:off x="1458906" y="3037356"/>
            <a:ext cx="294828" cy="334886"/>
            <a:chOff x="-28069875" y="3175300"/>
            <a:chExt cx="260725" cy="296150"/>
          </a:xfrm>
        </p:grpSpPr>
        <p:sp>
          <p:nvSpPr>
            <p:cNvPr id="6927" name="Google Shape;6927;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6" name="Google Shape;6936;p63"/>
          <p:cNvSpPr/>
          <p:nvPr/>
        </p:nvSpPr>
        <p:spPr>
          <a:xfrm>
            <a:off x="1439162" y="3450769"/>
            <a:ext cx="334886" cy="332908"/>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63"/>
          <p:cNvGrpSpPr/>
          <p:nvPr/>
        </p:nvGrpSpPr>
        <p:grpSpPr>
          <a:xfrm>
            <a:off x="1498088" y="3884467"/>
            <a:ext cx="216463" cy="334010"/>
            <a:chOff x="-28032075" y="3916450"/>
            <a:chExt cx="191425" cy="295375"/>
          </a:xfrm>
        </p:grpSpPr>
        <p:sp>
          <p:nvSpPr>
            <p:cNvPr id="6938" name="Google Shape;6938;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3"/>
          <p:cNvGrpSpPr/>
          <p:nvPr/>
        </p:nvGrpSpPr>
        <p:grpSpPr>
          <a:xfrm>
            <a:off x="3553468" y="3037342"/>
            <a:ext cx="334915" cy="334915"/>
            <a:chOff x="-26201650" y="3176075"/>
            <a:chExt cx="296175" cy="296175"/>
          </a:xfrm>
        </p:grpSpPr>
        <p:sp>
          <p:nvSpPr>
            <p:cNvPr id="6942" name="Google Shape;6942;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3"/>
          <p:cNvGrpSpPr/>
          <p:nvPr/>
        </p:nvGrpSpPr>
        <p:grpSpPr>
          <a:xfrm>
            <a:off x="3553016" y="3450268"/>
            <a:ext cx="335819" cy="334010"/>
            <a:chOff x="-26204800" y="3547050"/>
            <a:chExt cx="296975" cy="295375"/>
          </a:xfrm>
        </p:grpSpPr>
        <p:sp>
          <p:nvSpPr>
            <p:cNvPr id="6945" name="Google Shape;6945;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63"/>
          <p:cNvSpPr/>
          <p:nvPr/>
        </p:nvSpPr>
        <p:spPr>
          <a:xfrm>
            <a:off x="3584025" y="3883959"/>
            <a:ext cx="274332" cy="334915"/>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63"/>
          <p:cNvGrpSpPr/>
          <p:nvPr/>
        </p:nvGrpSpPr>
        <p:grpSpPr>
          <a:xfrm>
            <a:off x="5668240" y="3037342"/>
            <a:ext cx="327791" cy="334915"/>
            <a:chOff x="-24353875" y="3147725"/>
            <a:chExt cx="289875" cy="296175"/>
          </a:xfrm>
        </p:grpSpPr>
        <p:sp>
          <p:nvSpPr>
            <p:cNvPr id="6949" name="Google Shape;6949;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3"/>
          <p:cNvGrpSpPr/>
          <p:nvPr/>
        </p:nvGrpSpPr>
        <p:grpSpPr>
          <a:xfrm>
            <a:off x="5675816" y="3450253"/>
            <a:ext cx="312638" cy="334038"/>
            <a:chOff x="-24344425" y="3519475"/>
            <a:chExt cx="276475" cy="295400"/>
          </a:xfrm>
        </p:grpSpPr>
        <p:sp>
          <p:nvSpPr>
            <p:cNvPr id="6952" name="Google Shape;6952;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3"/>
          <p:cNvGrpSpPr/>
          <p:nvPr/>
        </p:nvGrpSpPr>
        <p:grpSpPr>
          <a:xfrm>
            <a:off x="5666020" y="3886247"/>
            <a:ext cx="332229" cy="330448"/>
            <a:chOff x="-24353075" y="3891250"/>
            <a:chExt cx="293800" cy="292225"/>
          </a:xfrm>
        </p:grpSpPr>
        <p:sp>
          <p:nvSpPr>
            <p:cNvPr id="6955" name="Google Shape;6955;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63"/>
          <p:cNvGrpSpPr/>
          <p:nvPr/>
        </p:nvGrpSpPr>
        <p:grpSpPr>
          <a:xfrm>
            <a:off x="7358918" y="3450465"/>
            <a:ext cx="335791" cy="333614"/>
            <a:chOff x="-22845575" y="3504075"/>
            <a:chExt cx="296950" cy="295025"/>
          </a:xfrm>
        </p:grpSpPr>
        <p:sp>
          <p:nvSpPr>
            <p:cNvPr id="6958" name="Google Shape;6958;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3"/>
          <p:cNvGrpSpPr/>
          <p:nvPr/>
        </p:nvGrpSpPr>
        <p:grpSpPr>
          <a:xfrm>
            <a:off x="1887683" y="3037794"/>
            <a:ext cx="284142" cy="334010"/>
            <a:chOff x="-27691025" y="3175300"/>
            <a:chExt cx="251275" cy="295375"/>
          </a:xfrm>
        </p:grpSpPr>
        <p:sp>
          <p:nvSpPr>
            <p:cNvPr id="6961" name="Google Shape;6961;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3"/>
          <p:cNvGrpSpPr/>
          <p:nvPr/>
        </p:nvGrpSpPr>
        <p:grpSpPr>
          <a:xfrm>
            <a:off x="1861406" y="3509055"/>
            <a:ext cx="336696" cy="216435"/>
            <a:chOff x="-27721750" y="3598250"/>
            <a:chExt cx="297750" cy="191400"/>
          </a:xfrm>
        </p:grpSpPr>
        <p:sp>
          <p:nvSpPr>
            <p:cNvPr id="6966" name="Google Shape;6966;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3"/>
          <p:cNvGrpSpPr/>
          <p:nvPr/>
        </p:nvGrpSpPr>
        <p:grpSpPr>
          <a:xfrm>
            <a:off x="1862735" y="3889640"/>
            <a:ext cx="334038" cy="323663"/>
            <a:chOff x="-27719400" y="3925600"/>
            <a:chExt cx="295400" cy="286225"/>
          </a:xfrm>
        </p:grpSpPr>
        <p:sp>
          <p:nvSpPr>
            <p:cNvPr id="6969" name="Google Shape;6969;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3"/>
          <p:cNvGrpSpPr/>
          <p:nvPr/>
        </p:nvGrpSpPr>
        <p:grpSpPr>
          <a:xfrm>
            <a:off x="3971200" y="3036904"/>
            <a:ext cx="335791" cy="335791"/>
            <a:chOff x="-25834600" y="3176875"/>
            <a:chExt cx="296950" cy="296950"/>
          </a:xfrm>
        </p:grpSpPr>
        <p:sp>
          <p:nvSpPr>
            <p:cNvPr id="6972" name="Google Shape;6972;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3"/>
          <p:cNvGrpSpPr/>
          <p:nvPr/>
        </p:nvGrpSpPr>
        <p:grpSpPr>
          <a:xfrm>
            <a:off x="3971200" y="3460064"/>
            <a:ext cx="335791" cy="314419"/>
            <a:chOff x="-25834600" y="3564375"/>
            <a:chExt cx="296950" cy="278050"/>
          </a:xfrm>
        </p:grpSpPr>
        <p:sp>
          <p:nvSpPr>
            <p:cNvPr id="6978" name="Google Shape;6978;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3"/>
          <p:cNvGrpSpPr/>
          <p:nvPr/>
        </p:nvGrpSpPr>
        <p:grpSpPr>
          <a:xfrm>
            <a:off x="3969419" y="3884127"/>
            <a:ext cx="339353" cy="334689"/>
            <a:chOff x="-25834600" y="3915850"/>
            <a:chExt cx="300100" cy="295975"/>
          </a:xfrm>
        </p:grpSpPr>
        <p:sp>
          <p:nvSpPr>
            <p:cNvPr id="6987" name="Google Shape;6987;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3"/>
          <p:cNvGrpSpPr/>
          <p:nvPr/>
        </p:nvGrpSpPr>
        <p:grpSpPr>
          <a:xfrm>
            <a:off x="6145557" y="3038218"/>
            <a:ext cx="217340" cy="333162"/>
            <a:chOff x="-23930925" y="3149300"/>
            <a:chExt cx="192200" cy="294625"/>
          </a:xfrm>
        </p:grpSpPr>
        <p:sp>
          <p:nvSpPr>
            <p:cNvPr id="6991" name="Google Shape;6991;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3"/>
          <p:cNvGrpSpPr/>
          <p:nvPr/>
        </p:nvGrpSpPr>
        <p:grpSpPr>
          <a:xfrm>
            <a:off x="6104579" y="3450253"/>
            <a:ext cx="299294" cy="334038"/>
            <a:chOff x="-23962425" y="3519475"/>
            <a:chExt cx="264675" cy="295400"/>
          </a:xfrm>
        </p:grpSpPr>
        <p:sp>
          <p:nvSpPr>
            <p:cNvPr id="6996" name="Google Shape;6996;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63"/>
          <p:cNvSpPr/>
          <p:nvPr/>
        </p:nvSpPr>
        <p:spPr>
          <a:xfrm>
            <a:off x="6076327" y="3887945"/>
            <a:ext cx="356287" cy="326943"/>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63"/>
          <p:cNvGrpSpPr/>
          <p:nvPr/>
        </p:nvGrpSpPr>
        <p:grpSpPr>
          <a:xfrm>
            <a:off x="7413239" y="3884466"/>
            <a:ext cx="227149" cy="334010"/>
            <a:chOff x="-22788075" y="3904625"/>
            <a:chExt cx="200875" cy="295375"/>
          </a:xfrm>
        </p:grpSpPr>
        <p:sp>
          <p:nvSpPr>
            <p:cNvPr id="7000" name="Google Shape;7000;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3"/>
          <p:cNvGrpSpPr/>
          <p:nvPr/>
        </p:nvGrpSpPr>
        <p:grpSpPr>
          <a:xfrm>
            <a:off x="2285731" y="3037356"/>
            <a:ext cx="336696" cy="334886"/>
            <a:chOff x="-27351575" y="3175300"/>
            <a:chExt cx="297750" cy="296150"/>
          </a:xfrm>
        </p:grpSpPr>
        <p:sp>
          <p:nvSpPr>
            <p:cNvPr id="7005" name="Google Shape;7005;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3"/>
          <p:cNvGrpSpPr/>
          <p:nvPr/>
        </p:nvGrpSpPr>
        <p:grpSpPr>
          <a:xfrm>
            <a:off x="2326270" y="3449702"/>
            <a:ext cx="255617" cy="335141"/>
            <a:chOff x="-27313750" y="3545275"/>
            <a:chExt cx="226050" cy="296375"/>
          </a:xfrm>
        </p:grpSpPr>
        <p:sp>
          <p:nvSpPr>
            <p:cNvPr id="7010" name="Google Shape;7010;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63"/>
          <p:cNvGrpSpPr/>
          <p:nvPr/>
        </p:nvGrpSpPr>
        <p:grpSpPr>
          <a:xfrm>
            <a:off x="2285731" y="3882233"/>
            <a:ext cx="336696" cy="338477"/>
            <a:chOff x="-27351575" y="3915650"/>
            <a:chExt cx="297750" cy="299325"/>
          </a:xfrm>
        </p:grpSpPr>
        <p:sp>
          <p:nvSpPr>
            <p:cNvPr id="7014" name="Google Shape;7014;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3"/>
          <p:cNvGrpSpPr/>
          <p:nvPr/>
        </p:nvGrpSpPr>
        <p:grpSpPr>
          <a:xfrm>
            <a:off x="4416366" y="3037243"/>
            <a:ext cx="302857" cy="335113"/>
            <a:chOff x="-25445525" y="3175900"/>
            <a:chExt cx="267825" cy="296350"/>
          </a:xfrm>
        </p:grpSpPr>
        <p:sp>
          <p:nvSpPr>
            <p:cNvPr id="7017" name="Google Shape;7017;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3"/>
          <p:cNvGrpSpPr/>
          <p:nvPr/>
        </p:nvGrpSpPr>
        <p:grpSpPr>
          <a:xfrm>
            <a:off x="4399008" y="3460516"/>
            <a:ext cx="337572" cy="313514"/>
            <a:chOff x="-25465200" y="3565175"/>
            <a:chExt cx="298525" cy="277250"/>
          </a:xfrm>
        </p:grpSpPr>
        <p:sp>
          <p:nvSpPr>
            <p:cNvPr id="7021" name="Google Shape;7021;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3"/>
          <p:cNvGrpSpPr/>
          <p:nvPr/>
        </p:nvGrpSpPr>
        <p:grpSpPr>
          <a:xfrm>
            <a:off x="4398570" y="3884749"/>
            <a:ext cx="338448" cy="333445"/>
            <a:chOff x="-25465200" y="3916150"/>
            <a:chExt cx="299300" cy="294875"/>
          </a:xfrm>
        </p:grpSpPr>
        <p:sp>
          <p:nvSpPr>
            <p:cNvPr id="7024" name="Google Shape;7024;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3"/>
          <p:cNvGrpSpPr/>
          <p:nvPr/>
        </p:nvGrpSpPr>
        <p:grpSpPr>
          <a:xfrm>
            <a:off x="6512889" y="3037356"/>
            <a:ext cx="334010" cy="334886"/>
            <a:chOff x="-23615075" y="3148525"/>
            <a:chExt cx="295375" cy="296150"/>
          </a:xfrm>
        </p:grpSpPr>
        <p:sp>
          <p:nvSpPr>
            <p:cNvPr id="7027" name="Google Shape;7027;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63"/>
          <p:cNvSpPr/>
          <p:nvPr/>
        </p:nvSpPr>
        <p:spPr>
          <a:xfrm>
            <a:off x="6510896" y="3449270"/>
            <a:ext cx="338477" cy="335904"/>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63"/>
          <p:cNvGrpSpPr/>
          <p:nvPr/>
        </p:nvGrpSpPr>
        <p:grpSpPr>
          <a:xfrm>
            <a:off x="6512437" y="3893810"/>
            <a:ext cx="334915" cy="315324"/>
            <a:chOff x="-23615075" y="3906200"/>
            <a:chExt cx="296175" cy="278850"/>
          </a:xfrm>
        </p:grpSpPr>
        <p:sp>
          <p:nvSpPr>
            <p:cNvPr id="7033" name="Google Shape;7033;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6" name="Google Shape;7036;p63"/>
          <p:cNvSpPr/>
          <p:nvPr/>
        </p:nvSpPr>
        <p:spPr>
          <a:xfrm>
            <a:off x="7780052" y="3038187"/>
            <a:ext cx="334010" cy="33313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7" name="Google Shape;7037;p63"/>
          <p:cNvGrpSpPr/>
          <p:nvPr/>
        </p:nvGrpSpPr>
        <p:grpSpPr>
          <a:xfrm>
            <a:off x="2707822" y="3037469"/>
            <a:ext cx="335791" cy="334660"/>
            <a:chOff x="-26980600" y="3175500"/>
            <a:chExt cx="296950" cy="295950"/>
          </a:xfrm>
        </p:grpSpPr>
        <p:sp>
          <p:nvSpPr>
            <p:cNvPr id="7038" name="Google Shape;7038;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1" name="Google Shape;7041;p63"/>
          <p:cNvSpPr/>
          <p:nvPr/>
        </p:nvSpPr>
        <p:spPr>
          <a:xfrm>
            <a:off x="2729030" y="3450203"/>
            <a:ext cx="293923" cy="334038"/>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2" name="Google Shape;7042;p63"/>
          <p:cNvGrpSpPr/>
          <p:nvPr/>
        </p:nvGrpSpPr>
        <p:grpSpPr>
          <a:xfrm>
            <a:off x="2708275" y="3914292"/>
            <a:ext cx="334886" cy="274360"/>
            <a:chOff x="-26981375" y="3951875"/>
            <a:chExt cx="296150" cy="242625"/>
          </a:xfrm>
        </p:grpSpPr>
        <p:sp>
          <p:nvSpPr>
            <p:cNvPr id="7043" name="Google Shape;7043;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3"/>
          <p:cNvGrpSpPr/>
          <p:nvPr/>
        </p:nvGrpSpPr>
        <p:grpSpPr>
          <a:xfrm>
            <a:off x="4817602" y="3036451"/>
            <a:ext cx="334038" cy="336696"/>
            <a:chOff x="-25094250" y="3176075"/>
            <a:chExt cx="295400" cy="297750"/>
          </a:xfrm>
        </p:grpSpPr>
        <p:sp>
          <p:nvSpPr>
            <p:cNvPr id="7047" name="Google Shape;7047;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3"/>
          <p:cNvGrpSpPr/>
          <p:nvPr/>
        </p:nvGrpSpPr>
        <p:grpSpPr>
          <a:xfrm>
            <a:off x="4817602" y="3450268"/>
            <a:ext cx="334038" cy="334010"/>
            <a:chOff x="-25094250" y="3547050"/>
            <a:chExt cx="295400" cy="295375"/>
          </a:xfrm>
        </p:grpSpPr>
        <p:sp>
          <p:nvSpPr>
            <p:cNvPr id="7051" name="Google Shape;7051;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6" name="Google Shape;7056;p63"/>
          <p:cNvSpPr/>
          <p:nvPr/>
        </p:nvSpPr>
        <p:spPr>
          <a:xfrm>
            <a:off x="4817419" y="3936625"/>
            <a:ext cx="334915" cy="229581"/>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7" name="Google Shape;7057;p63"/>
          <p:cNvGrpSpPr/>
          <p:nvPr/>
        </p:nvGrpSpPr>
        <p:grpSpPr>
          <a:xfrm>
            <a:off x="6936323" y="3037356"/>
            <a:ext cx="334886" cy="334886"/>
            <a:chOff x="-23245675" y="3148525"/>
            <a:chExt cx="296150" cy="296150"/>
          </a:xfrm>
        </p:grpSpPr>
        <p:sp>
          <p:nvSpPr>
            <p:cNvPr id="7058" name="Google Shape;7058;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63"/>
          <p:cNvSpPr/>
          <p:nvPr/>
        </p:nvSpPr>
        <p:spPr>
          <a:xfrm>
            <a:off x="6976180" y="3450203"/>
            <a:ext cx="255646" cy="334038"/>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63"/>
          <p:cNvGrpSpPr/>
          <p:nvPr/>
        </p:nvGrpSpPr>
        <p:grpSpPr>
          <a:xfrm>
            <a:off x="6936762" y="3884028"/>
            <a:ext cx="334010" cy="334886"/>
            <a:chOff x="-23244900" y="3888100"/>
            <a:chExt cx="295375" cy="296150"/>
          </a:xfrm>
        </p:grpSpPr>
        <p:sp>
          <p:nvSpPr>
            <p:cNvPr id="7063" name="Google Shape;7063;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63"/>
          <p:cNvSpPr/>
          <p:nvPr/>
        </p:nvSpPr>
        <p:spPr>
          <a:xfrm>
            <a:off x="7779147" y="3449327"/>
            <a:ext cx="335819" cy="335791"/>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7078" name="Shape 7078"/>
        <p:cNvGrpSpPr/>
        <p:nvPr/>
      </p:nvGrpSpPr>
      <p:grpSpPr>
        <a:xfrm>
          <a:off x="0" y="0"/>
          <a:ext cx="0" cy="0"/>
          <a:chOff x="0" y="0"/>
          <a:chExt cx="0" cy="0"/>
        </a:xfrm>
      </p:grpSpPr>
      <p:sp>
        <p:nvSpPr>
          <p:cNvPr id="7079" name="Google Shape;707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080" name="Google Shape;7080;p64"/>
          <p:cNvSpPr/>
          <p:nvPr/>
        </p:nvSpPr>
        <p:spPr>
          <a:xfrm>
            <a:off x="1072928" y="1676467"/>
            <a:ext cx="259238" cy="34009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1" name="Google Shape;7081;p64"/>
          <p:cNvGrpSpPr/>
          <p:nvPr/>
        </p:nvGrpSpPr>
        <p:grpSpPr>
          <a:xfrm>
            <a:off x="1032281" y="2096112"/>
            <a:ext cx="341820" cy="341736"/>
            <a:chOff x="-21298675" y="2414425"/>
            <a:chExt cx="306400" cy="306325"/>
          </a:xfrm>
        </p:grpSpPr>
        <p:sp>
          <p:nvSpPr>
            <p:cNvPr id="7082" name="Google Shape;7082;p64"/>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4"/>
          <p:cNvGrpSpPr/>
          <p:nvPr/>
        </p:nvGrpSpPr>
        <p:grpSpPr>
          <a:xfrm>
            <a:off x="1031834" y="2520890"/>
            <a:ext cx="342712" cy="319647"/>
            <a:chOff x="-21299475" y="2798025"/>
            <a:chExt cx="307200" cy="286525"/>
          </a:xfrm>
        </p:grpSpPr>
        <p:sp>
          <p:nvSpPr>
            <p:cNvPr id="7086" name="Google Shape;7086;p64"/>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8" name="Google Shape;7098;p64"/>
          <p:cNvSpPr/>
          <p:nvPr/>
        </p:nvSpPr>
        <p:spPr>
          <a:xfrm>
            <a:off x="3128634" y="1677457"/>
            <a:ext cx="339198" cy="33811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3128202" y="2096604"/>
            <a:ext cx="340063" cy="34095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3122485" y="2510800"/>
            <a:ext cx="351498" cy="340063"/>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1" name="Google Shape;7101;p64"/>
          <p:cNvGrpSpPr/>
          <p:nvPr/>
        </p:nvGrpSpPr>
        <p:grpSpPr>
          <a:xfrm>
            <a:off x="5243755" y="1676827"/>
            <a:ext cx="297029" cy="339198"/>
            <a:chOff x="-17545650" y="2051350"/>
            <a:chExt cx="266250" cy="304050"/>
          </a:xfrm>
        </p:grpSpPr>
        <p:sp>
          <p:nvSpPr>
            <p:cNvPr id="7102" name="Google Shape;7102;p64"/>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6" name="Google Shape;7106;p64"/>
          <p:cNvSpPr/>
          <p:nvPr/>
        </p:nvSpPr>
        <p:spPr>
          <a:xfrm>
            <a:off x="5221706" y="2096618"/>
            <a:ext cx="340063" cy="340927"/>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7" name="Google Shape;7107;p64"/>
          <p:cNvGrpSpPr/>
          <p:nvPr/>
        </p:nvGrpSpPr>
        <p:grpSpPr>
          <a:xfrm>
            <a:off x="5222670" y="2521211"/>
            <a:ext cx="339198" cy="319006"/>
            <a:chOff x="-17565350" y="2809825"/>
            <a:chExt cx="304050" cy="285950"/>
          </a:xfrm>
        </p:grpSpPr>
        <p:sp>
          <p:nvSpPr>
            <p:cNvPr id="7108" name="Google Shape;7108;p64"/>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3" name="Google Shape;7113;p64"/>
          <p:cNvSpPr/>
          <p:nvPr/>
        </p:nvSpPr>
        <p:spPr>
          <a:xfrm>
            <a:off x="7360389" y="1677346"/>
            <a:ext cx="258345" cy="338334"/>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1451210" y="1676467"/>
            <a:ext cx="338334" cy="34009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1451210" y="2097148"/>
            <a:ext cx="338334" cy="339868"/>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6" name="Google Shape;7116;p64"/>
          <p:cNvGrpSpPr/>
          <p:nvPr/>
        </p:nvGrpSpPr>
        <p:grpSpPr>
          <a:xfrm>
            <a:off x="1471646" y="2510683"/>
            <a:ext cx="298730" cy="340063"/>
            <a:chOff x="-20904875" y="2788575"/>
            <a:chExt cx="267775" cy="304825"/>
          </a:xfrm>
        </p:grpSpPr>
        <p:sp>
          <p:nvSpPr>
            <p:cNvPr id="7117" name="Google Shape;7117;p64"/>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4"/>
          <p:cNvGrpSpPr/>
          <p:nvPr/>
        </p:nvGrpSpPr>
        <p:grpSpPr>
          <a:xfrm>
            <a:off x="3581724" y="2097812"/>
            <a:ext cx="258373" cy="338334"/>
            <a:chOff x="-19006700" y="2434925"/>
            <a:chExt cx="231600" cy="303275"/>
          </a:xfrm>
        </p:grpSpPr>
        <p:sp>
          <p:nvSpPr>
            <p:cNvPr id="7120" name="Google Shape;7120;p64"/>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4"/>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4" name="Google Shape;7124;p64"/>
          <p:cNvSpPr/>
          <p:nvPr/>
        </p:nvSpPr>
        <p:spPr>
          <a:xfrm>
            <a:off x="3540734" y="2511232"/>
            <a:ext cx="339198" cy="339198"/>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5668006" y="1676481"/>
            <a:ext cx="297893" cy="340063"/>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64"/>
          <p:cNvGrpSpPr/>
          <p:nvPr/>
        </p:nvGrpSpPr>
        <p:grpSpPr>
          <a:xfrm>
            <a:off x="5647441" y="2107491"/>
            <a:ext cx="340063" cy="318978"/>
            <a:chOff x="-17190425" y="2435725"/>
            <a:chExt cx="304825" cy="285925"/>
          </a:xfrm>
        </p:grpSpPr>
        <p:sp>
          <p:nvSpPr>
            <p:cNvPr id="7127" name="Google Shape;7127;p64"/>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0" name="Google Shape;7130;p64"/>
          <p:cNvSpPr/>
          <p:nvPr/>
        </p:nvSpPr>
        <p:spPr>
          <a:xfrm>
            <a:off x="5648678" y="2512543"/>
            <a:ext cx="336549" cy="336577"/>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1" name="Google Shape;7131;p64"/>
          <p:cNvGrpSpPr/>
          <p:nvPr/>
        </p:nvGrpSpPr>
        <p:grpSpPr>
          <a:xfrm>
            <a:off x="7319127" y="2096516"/>
            <a:ext cx="341820" cy="340927"/>
            <a:chOff x="-15719925" y="2416825"/>
            <a:chExt cx="306400" cy="305600"/>
          </a:xfrm>
        </p:grpSpPr>
        <p:sp>
          <p:nvSpPr>
            <p:cNvPr id="7132" name="Google Shape;7132;p64"/>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4"/>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64"/>
          <p:cNvSpPr/>
          <p:nvPr/>
        </p:nvSpPr>
        <p:spPr>
          <a:xfrm>
            <a:off x="1873789" y="1675812"/>
            <a:ext cx="342684" cy="341401"/>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1875100" y="2138148"/>
            <a:ext cx="340063" cy="257871"/>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7" name="Google Shape;7137;p64"/>
          <p:cNvGrpSpPr/>
          <p:nvPr/>
        </p:nvGrpSpPr>
        <p:grpSpPr>
          <a:xfrm>
            <a:off x="1873533" y="2511115"/>
            <a:ext cx="344442" cy="339198"/>
            <a:chOff x="-20550425" y="2789350"/>
            <a:chExt cx="308750" cy="304050"/>
          </a:xfrm>
        </p:grpSpPr>
        <p:sp>
          <p:nvSpPr>
            <p:cNvPr id="7138" name="Google Shape;7138;p64"/>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4"/>
          <p:cNvGrpSpPr/>
          <p:nvPr/>
        </p:nvGrpSpPr>
        <p:grpSpPr>
          <a:xfrm>
            <a:off x="3965636" y="1676283"/>
            <a:ext cx="340091" cy="340286"/>
            <a:chOff x="-18666450" y="2059825"/>
            <a:chExt cx="304850" cy="305025"/>
          </a:xfrm>
        </p:grpSpPr>
        <p:sp>
          <p:nvSpPr>
            <p:cNvPr id="7141" name="Google Shape;7141;p64"/>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64"/>
          <p:cNvGrpSpPr/>
          <p:nvPr/>
        </p:nvGrpSpPr>
        <p:grpSpPr>
          <a:xfrm>
            <a:off x="3965204" y="2097826"/>
            <a:ext cx="340955" cy="338306"/>
            <a:chOff x="-18668025" y="2435725"/>
            <a:chExt cx="305625" cy="303250"/>
          </a:xfrm>
        </p:grpSpPr>
        <p:sp>
          <p:nvSpPr>
            <p:cNvPr id="7144" name="Google Shape;7144;p64"/>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4"/>
          <p:cNvGrpSpPr/>
          <p:nvPr/>
        </p:nvGrpSpPr>
        <p:grpSpPr>
          <a:xfrm>
            <a:off x="3964771" y="2510682"/>
            <a:ext cx="341820" cy="340063"/>
            <a:chOff x="-18668800" y="2807475"/>
            <a:chExt cx="306400" cy="304825"/>
          </a:xfrm>
        </p:grpSpPr>
        <p:sp>
          <p:nvSpPr>
            <p:cNvPr id="7147" name="Google Shape;7147;p64"/>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4"/>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4"/>
          <p:cNvGrpSpPr/>
          <p:nvPr/>
        </p:nvGrpSpPr>
        <p:grpSpPr>
          <a:xfrm>
            <a:off x="6084575" y="1675949"/>
            <a:ext cx="298786" cy="340955"/>
            <a:chOff x="-16798200" y="2050575"/>
            <a:chExt cx="267825" cy="305625"/>
          </a:xfrm>
        </p:grpSpPr>
        <p:sp>
          <p:nvSpPr>
            <p:cNvPr id="7157" name="Google Shape;7157;p64"/>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4"/>
          <p:cNvGrpSpPr/>
          <p:nvPr/>
        </p:nvGrpSpPr>
        <p:grpSpPr>
          <a:xfrm>
            <a:off x="6063490" y="2511561"/>
            <a:ext cx="340955" cy="338306"/>
            <a:chOff x="-16817100" y="2801175"/>
            <a:chExt cx="305625" cy="303250"/>
          </a:xfrm>
        </p:grpSpPr>
        <p:sp>
          <p:nvSpPr>
            <p:cNvPr id="7161" name="Google Shape;7161;p64"/>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4"/>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4"/>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4"/>
          <p:cNvGrpSpPr/>
          <p:nvPr/>
        </p:nvGrpSpPr>
        <p:grpSpPr>
          <a:xfrm>
            <a:off x="7319127" y="2510237"/>
            <a:ext cx="341820" cy="340955"/>
            <a:chOff x="-15717575" y="2786200"/>
            <a:chExt cx="306400" cy="305625"/>
          </a:xfrm>
        </p:grpSpPr>
        <p:sp>
          <p:nvSpPr>
            <p:cNvPr id="7170" name="Google Shape;7170;p64"/>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4"/>
          <p:cNvGrpSpPr/>
          <p:nvPr/>
        </p:nvGrpSpPr>
        <p:grpSpPr>
          <a:xfrm>
            <a:off x="2292218" y="1676381"/>
            <a:ext cx="340955" cy="340091"/>
            <a:chOff x="-20173175" y="2038750"/>
            <a:chExt cx="305625" cy="304850"/>
          </a:xfrm>
        </p:grpSpPr>
        <p:sp>
          <p:nvSpPr>
            <p:cNvPr id="7178" name="Google Shape;7178;p64"/>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0" name="Google Shape;7180;p64"/>
          <p:cNvSpPr/>
          <p:nvPr/>
        </p:nvSpPr>
        <p:spPr>
          <a:xfrm>
            <a:off x="2292485" y="2097706"/>
            <a:ext cx="339198" cy="338752"/>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64"/>
          <p:cNvGrpSpPr/>
          <p:nvPr/>
        </p:nvGrpSpPr>
        <p:grpSpPr>
          <a:xfrm>
            <a:off x="2293096" y="2510237"/>
            <a:ext cx="339198" cy="340955"/>
            <a:chOff x="-20173175" y="2787775"/>
            <a:chExt cx="304050" cy="305625"/>
          </a:xfrm>
        </p:grpSpPr>
        <p:sp>
          <p:nvSpPr>
            <p:cNvPr id="7182" name="Google Shape;7182;p64"/>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4"/>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4"/>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4"/>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4"/>
          <p:cNvGrpSpPr/>
          <p:nvPr/>
        </p:nvGrpSpPr>
        <p:grpSpPr>
          <a:xfrm>
            <a:off x="4392101" y="2097812"/>
            <a:ext cx="340063" cy="338334"/>
            <a:chOff x="-18294675" y="2434925"/>
            <a:chExt cx="304825" cy="303275"/>
          </a:xfrm>
        </p:grpSpPr>
        <p:sp>
          <p:nvSpPr>
            <p:cNvPr id="7190" name="Google Shape;7190;p64"/>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4"/>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4"/>
          <p:cNvGrpSpPr/>
          <p:nvPr/>
        </p:nvGrpSpPr>
        <p:grpSpPr>
          <a:xfrm>
            <a:off x="4432513" y="2511546"/>
            <a:ext cx="259238" cy="338334"/>
            <a:chOff x="-18258450" y="2809825"/>
            <a:chExt cx="232375" cy="303275"/>
          </a:xfrm>
        </p:grpSpPr>
        <p:sp>
          <p:nvSpPr>
            <p:cNvPr id="7194" name="Google Shape;7194;p64"/>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7" name="Google Shape;7197;p64"/>
          <p:cNvSpPr/>
          <p:nvPr/>
        </p:nvSpPr>
        <p:spPr>
          <a:xfrm>
            <a:off x="6482095" y="1676035"/>
            <a:ext cx="338334" cy="34095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8" name="Google Shape;7198;p64"/>
          <p:cNvGrpSpPr/>
          <p:nvPr/>
        </p:nvGrpSpPr>
        <p:grpSpPr>
          <a:xfrm>
            <a:off x="6502814" y="2096934"/>
            <a:ext cx="297893" cy="340091"/>
            <a:chOff x="-16422500" y="2425450"/>
            <a:chExt cx="267025" cy="304850"/>
          </a:xfrm>
        </p:grpSpPr>
        <p:sp>
          <p:nvSpPr>
            <p:cNvPr id="7199" name="Google Shape;7199;p64"/>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4"/>
          <p:cNvGrpSpPr/>
          <p:nvPr/>
        </p:nvGrpSpPr>
        <p:grpSpPr>
          <a:xfrm>
            <a:off x="6481715" y="2511115"/>
            <a:ext cx="340091" cy="339198"/>
            <a:chOff x="-16442200" y="2801175"/>
            <a:chExt cx="304850" cy="304050"/>
          </a:xfrm>
        </p:grpSpPr>
        <p:sp>
          <p:nvSpPr>
            <p:cNvPr id="7203" name="Google Shape;7203;p64"/>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64"/>
          <p:cNvSpPr/>
          <p:nvPr/>
        </p:nvSpPr>
        <p:spPr>
          <a:xfrm>
            <a:off x="7738672" y="1677792"/>
            <a:ext cx="338306" cy="337441"/>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2703720" y="1689325"/>
            <a:ext cx="340955" cy="31437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8" name="Google Shape;7208;p64"/>
          <p:cNvGrpSpPr/>
          <p:nvPr/>
        </p:nvGrpSpPr>
        <p:grpSpPr>
          <a:xfrm>
            <a:off x="2702117" y="2098371"/>
            <a:ext cx="345362" cy="337218"/>
            <a:chOff x="-19802200" y="2416025"/>
            <a:chExt cx="309575" cy="302275"/>
          </a:xfrm>
        </p:grpSpPr>
        <p:sp>
          <p:nvSpPr>
            <p:cNvPr id="7209" name="Google Shape;7209;p64"/>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4"/>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4"/>
          <p:cNvGrpSpPr/>
          <p:nvPr/>
        </p:nvGrpSpPr>
        <p:grpSpPr>
          <a:xfrm>
            <a:off x="2704320" y="2511115"/>
            <a:ext cx="340955" cy="339198"/>
            <a:chOff x="-19801400" y="2788575"/>
            <a:chExt cx="305625" cy="304050"/>
          </a:xfrm>
        </p:grpSpPr>
        <p:sp>
          <p:nvSpPr>
            <p:cNvPr id="7215" name="Google Shape;7215;p64"/>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4"/>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4"/>
          <p:cNvGrpSpPr/>
          <p:nvPr/>
        </p:nvGrpSpPr>
        <p:grpSpPr>
          <a:xfrm>
            <a:off x="4824919" y="1676827"/>
            <a:ext cx="303164" cy="339198"/>
            <a:chOff x="-17903225" y="2060800"/>
            <a:chExt cx="271750" cy="304050"/>
          </a:xfrm>
        </p:grpSpPr>
        <p:sp>
          <p:nvSpPr>
            <p:cNvPr id="7222" name="Google Shape;7222;p64"/>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4"/>
          <p:cNvGrpSpPr/>
          <p:nvPr/>
        </p:nvGrpSpPr>
        <p:grpSpPr>
          <a:xfrm>
            <a:off x="4806470" y="2097380"/>
            <a:ext cx="340063" cy="339198"/>
            <a:chOff x="-17918975" y="2435725"/>
            <a:chExt cx="304825" cy="304050"/>
          </a:xfrm>
        </p:grpSpPr>
        <p:sp>
          <p:nvSpPr>
            <p:cNvPr id="7226" name="Google Shape;7226;p64"/>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4"/>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4"/>
          <p:cNvGrpSpPr/>
          <p:nvPr/>
        </p:nvGrpSpPr>
        <p:grpSpPr>
          <a:xfrm>
            <a:off x="4827109" y="2511993"/>
            <a:ext cx="298786" cy="337441"/>
            <a:chOff x="-17899300" y="2810625"/>
            <a:chExt cx="267825" cy="302475"/>
          </a:xfrm>
        </p:grpSpPr>
        <p:sp>
          <p:nvSpPr>
            <p:cNvPr id="7229" name="Google Shape;7229;p64"/>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64"/>
          <p:cNvGrpSpPr/>
          <p:nvPr/>
        </p:nvGrpSpPr>
        <p:grpSpPr>
          <a:xfrm>
            <a:off x="6899981" y="1687802"/>
            <a:ext cx="339198" cy="317249"/>
            <a:chOff x="-16066500" y="2060800"/>
            <a:chExt cx="304050" cy="284375"/>
          </a:xfrm>
        </p:grpSpPr>
        <p:sp>
          <p:nvSpPr>
            <p:cNvPr id="7233" name="Google Shape;7233;p64"/>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4"/>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4"/>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8" name="Google Shape;7238;p64"/>
          <p:cNvSpPr/>
          <p:nvPr/>
        </p:nvSpPr>
        <p:spPr>
          <a:xfrm>
            <a:off x="6898616" y="2096618"/>
            <a:ext cx="340955" cy="340927"/>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6928487" y="2510465"/>
            <a:ext cx="281215" cy="340732"/>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7737361" y="2098138"/>
            <a:ext cx="340927" cy="33788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4"/>
          <p:cNvSpPr/>
          <p:nvPr/>
        </p:nvSpPr>
        <p:spPr>
          <a:xfrm>
            <a:off x="1072928" y="3036728"/>
            <a:ext cx="259238" cy="33744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2" name="Google Shape;7242;p64"/>
          <p:cNvGrpSpPr/>
          <p:nvPr/>
        </p:nvGrpSpPr>
        <p:grpSpPr>
          <a:xfrm>
            <a:off x="1032281" y="3453878"/>
            <a:ext cx="341820" cy="339310"/>
            <a:chOff x="-21322300" y="3693325"/>
            <a:chExt cx="306400" cy="304150"/>
          </a:xfrm>
        </p:grpSpPr>
        <p:sp>
          <p:nvSpPr>
            <p:cNvPr id="7243" name="Google Shape;7243;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4"/>
          <p:cNvGrpSpPr/>
          <p:nvPr/>
        </p:nvGrpSpPr>
        <p:grpSpPr>
          <a:xfrm>
            <a:off x="1031835" y="3881711"/>
            <a:ext cx="342712" cy="318978"/>
            <a:chOff x="-21322300" y="4077125"/>
            <a:chExt cx="307200" cy="285925"/>
          </a:xfrm>
        </p:grpSpPr>
        <p:sp>
          <p:nvSpPr>
            <p:cNvPr id="7248" name="Google Shape;7248;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4"/>
          <p:cNvGrpSpPr/>
          <p:nvPr/>
        </p:nvGrpSpPr>
        <p:grpSpPr>
          <a:xfrm>
            <a:off x="3128343" y="3035374"/>
            <a:ext cx="340955" cy="339868"/>
            <a:chOff x="-19394200" y="3333800"/>
            <a:chExt cx="305625" cy="304650"/>
          </a:xfrm>
        </p:grpSpPr>
        <p:sp>
          <p:nvSpPr>
            <p:cNvPr id="7261" name="Google Shape;7261;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4"/>
          <p:cNvGrpSpPr/>
          <p:nvPr/>
        </p:nvGrpSpPr>
        <p:grpSpPr>
          <a:xfrm>
            <a:off x="3127465" y="3453933"/>
            <a:ext cx="342712" cy="339198"/>
            <a:chOff x="-19396575" y="3708500"/>
            <a:chExt cx="307200" cy="304050"/>
          </a:xfrm>
        </p:grpSpPr>
        <p:sp>
          <p:nvSpPr>
            <p:cNvPr id="7271" name="Google Shape;7271;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64"/>
          <p:cNvGrpSpPr/>
          <p:nvPr/>
        </p:nvGrpSpPr>
        <p:grpSpPr>
          <a:xfrm>
            <a:off x="3123072" y="3871307"/>
            <a:ext cx="351498" cy="339784"/>
            <a:chOff x="-19394200" y="4084200"/>
            <a:chExt cx="315075" cy="304575"/>
          </a:xfrm>
        </p:grpSpPr>
        <p:sp>
          <p:nvSpPr>
            <p:cNvPr id="7275" name="Google Shape;7275;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4"/>
          <p:cNvGrpSpPr/>
          <p:nvPr/>
        </p:nvGrpSpPr>
        <p:grpSpPr>
          <a:xfrm>
            <a:off x="5241119" y="3035277"/>
            <a:ext cx="302300" cy="340063"/>
            <a:chOff x="-17526750" y="3309200"/>
            <a:chExt cx="270975" cy="304825"/>
          </a:xfrm>
        </p:grpSpPr>
        <p:sp>
          <p:nvSpPr>
            <p:cNvPr id="7282" name="Google Shape;7282;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4"/>
          <p:cNvGrpSpPr/>
          <p:nvPr/>
        </p:nvGrpSpPr>
        <p:grpSpPr>
          <a:xfrm>
            <a:off x="5223116" y="3454380"/>
            <a:ext cx="338306" cy="338306"/>
            <a:chOff x="-17542500" y="3684100"/>
            <a:chExt cx="303250" cy="303250"/>
          </a:xfrm>
        </p:grpSpPr>
        <p:sp>
          <p:nvSpPr>
            <p:cNvPr id="7288" name="Google Shape;7288;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4"/>
          <p:cNvGrpSpPr/>
          <p:nvPr/>
        </p:nvGrpSpPr>
        <p:grpSpPr>
          <a:xfrm>
            <a:off x="5222669" y="3882143"/>
            <a:ext cx="339198" cy="318113"/>
            <a:chOff x="-17542500" y="4068450"/>
            <a:chExt cx="304050" cy="285150"/>
          </a:xfrm>
        </p:grpSpPr>
        <p:sp>
          <p:nvSpPr>
            <p:cNvPr id="7296" name="Google Shape;7296;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4"/>
          <p:cNvGrpSpPr/>
          <p:nvPr/>
        </p:nvGrpSpPr>
        <p:grpSpPr>
          <a:xfrm>
            <a:off x="7360417" y="3035709"/>
            <a:ext cx="259238" cy="339198"/>
            <a:chOff x="-15652200" y="3335975"/>
            <a:chExt cx="232375" cy="304050"/>
          </a:xfrm>
        </p:grpSpPr>
        <p:sp>
          <p:nvSpPr>
            <p:cNvPr id="7303" name="Google Shape;7303;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4"/>
          <p:cNvGrpSpPr/>
          <p:nvPr/>
        </p:nvGrpSpPr>
        <p:grpSpPr>
          <a:xfrm>
            <a:off x="1450980" y="3035709"/>
            <a:ext cx="340063" cy="339198"/>
            <a:chOff x="-20946600" y="3317850"/>
            <a:chExt cx="304825" cy="304050"/>
          </a:xfrm>
        </p:grpSpPr>
        <p:sp>
          <p:nvSpPr>
            <p:cNvPr id="7313" name="Google Shape;7313;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4"/>
          <p:cNvGrpSpPr/>
          <p:nvPr/>
        </p:nvGrpSpPr>
        <p:grpSpPr>
          <a:xfrm>
            <a:off x="1451412" y="3454045"/>
            <a:ext cx="339198" cy="338975"/>
            <a:chOff x="-20945825" y="3692175"/>
            <a:chExt cx="304050" cy="303850"/>
          </a:xfrm>
        </p:grpSpPr>
        <p:sp>
          <p:nvSpPr>
            <p:cNvPr id="7317" name="Google Shape;7317;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4"/>
          <p:cNvGrpSpPr/>
          <p:nvPr/>
        </p:nvGrpSpPr>
        <p:grpSpPr>
          <a:xfrm>
            <a:off x="1470740" y="3872047"/>
            <a:ext cx="300543" cy="338306"/>
            <a:chOff x="-20930075" y="4066100"/>
            <a:chExt cx="269400" cy="303250"/>
          </a:xfrm>
        </p:grpSpPr>
        <p:sp>
          <p:nvSpPr>
            <p:cNvPr id="7322" name="Google Shape;7322;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64"/>
          <p:cNvGrpSpPr/>
          <p:nvPr/>
        </p:nvGrpSpPr>
        <p:grpSpPr>
          <a:xfrm>
            <a:off x="3570302" y="3035918"/>
            <a:ext cx="281215" cy="338780"/>
            <a:chOff x="-18994100" y="3334775"/>
            <a:chExt cx="252075" cy="303675"/>
          </a:xfrm>
        </p:grpSpPr>
        <p:sp>
          <p:nvSpPr>
            <p:cNvPr id="7325" name="Google Shape;7325;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4"/>
          <p:cNvGrpSpPr/>
          <p:nvPr/>
        </p:nvGrpSpPr>
        <p:grpSpPr>
          <a:xfrm>
            <a:off x="3581291" y="3454812"/>
            <a:ext cx="259238" cy="337441"/>
            <a:chOff x="-18983850" y="3710075"/>
            <a:chExt cx="232375" cy="302475"/>
          </a:xfrm>
        </p:grpSpPr>
        <p:sp>
          <p:nvSpPr>
            <p:cNvPr id="7330" name="Google Shape;7330;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4"/>
          <p:cNvGrpSpPr/>
          <p:nvPr/>
        </p:nvGrpSpPr>
        <p:grpSpPr>
          <a:xfrm>
            <a:off x="3540878" y="3872032"/>
            <a:ext cx="340063" cy="338334"/>
            <a:chOff x="-19020075" y="4084200"/>
            <a:chExt cx="304825" cy="303275"/>
          </a:xfrm>
        </p:grpSpPr>
        <p:sp>
          <p:nvSpPr>
            <p:cNvPr id="7335" name="Google Shape;7335;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4"/>
          <p:cNvGrpSpPr/>
          <p:nvPr/>
        </p:nvGrpSpPr>
        <p:grpSpPr>
          <a:xfrm>
            <a:off x="5667647" y="3035277"/>
            <a:ext cx="299650" cy="340063"/>
            <a:chOff x="-17149475" y="3309200"/>
            <a:chExt cx="268600" cy="304825"/>
          </a:xfrm>
        </p:grpSpPr>
        <p:sp>
          <p:nvSpPr>
            <p:cNvPr id="7345" name="Google Shape;7345;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4"/>
          <p:cNvGrpSpPr/>
          <p:nvPr/>
        </p:nvGrpSpPr>
        <p:grpSpPr>
          <a:xfrm>
            <a:off x="5647873" y="3464909"/>
            <a:ext cx="339198" cy="317249"/>
            <a:chOff x="-17168375" y="3692750"/>
            <a:chExt cx="304050" cy="284375"/>
          </a:xfrm>
        </p:grpSpPr>
        <p:sp>
          <p:nvSpPr>
            <p:cNvPr id="7348" name="Google Shape;7348;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4"/>
          <p:cNvGrpSpPr/>
          <p:nvPr/>
        </p:nvGrpSpPr>
        <p:grpSpPr>
          <a:xfrm>
            <a:off x="5645237" y="3871601"/>
            <a:ext cx="344469" cy="339198"/>
            <a:chOff x="-17170750" y="4058800"/>
            <a:chExt cx="308775" cy="304050"/>
          </a:xfrm>
        </p:grpSpPr>
        <p:sp>
          <p:nvSpPr>
            <p:cNvPr id="7356" name="Google Shape;7356;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4"/>
          <p:cNvGrpSpPr/>
          <p:nvPr/>
        </p:nvGrpSpPr>
        <p:grpSpPr>
          <a:xfrm>
            <a:off x="7320004" y="3454812"/>
            <a:ext cx="340063" cy="337441"/>
            <a:chOff x="-15688425" y="3707725"/>
            <a:chExt cx="304825" cy="302475"/>
          </a:xfrm>
        </p:grpSpPr>
        <p:sp>
          <p:nvSpPr>
            <p:cNvPr id="7374" name="Google Shape;7374;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4"/>
          <p:cNvGrpSpPr/>
          <p:nvPr/>
        </p:nvGrpSpPr>
        <p:grpSpPr>
          <a:xfrm>
            <a:off x="1875277" y="3036365"/>
            <a:ext cx="340955" cy="337887"/>
            <a:chOff x="-20572500" y="3319025"/>
            <a:chExt cx="305625" cy="302875"/>
          </a:xfrm>
        </p:grpSpPr>
        <p:sp>
          <p:nvSpPr>
            <p:cNvPr id="7381" name="Google Shape;7381;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4"/>
          <p:cNvGrpSpPr/>
          <p:nvPr/>
        </p:nvGrpSpPr>
        <p:grpSpPr>
          <a:xfrm>
            <a:off x="1876155" y="3500608"/>
            <a:ext cx="339198" cy="245850"/>
            <a:chOff x="-20571700" y="3722875"/>
            <a:chExt cx="304050" cy="220375"/>
          </a:xfrm>
        </p:grpSpPr>
        <p:sp>
          <p:nvSpPr>
            <p:cNvPr id="7384" name="Google Shape;7384;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4"/>
          <p:cNvGrpSpPr/>
          <p:nvPr/>
        </p:nvGrpSpPr>
        <p:grpSpPr>
          <a:xfrm>
            <a:off x="1875723" y="3871168"/>
            <a:ext cx="340063" cy="340063"/>
            <a:chOff x="-20571700" y="4066875"/>
            <a:chExt cx="304825" cy="304825"/>
          </a:xfrm>
        </p:grpSpPr>
        <p:sp>
          <p:nvSpPr>
            <p:cNvPr id="7392" name="Google Shape;7392;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4"/>
          <p:cNvGrpSpPr/>
          <p:nvPr/>
        </p:nvGrpSpPr>
        <p:grpSpPr>
          <a:xfrm>
            <a:off x="3964324" y="3034719"/>
            <a:ext cx="342712" cy="341178"/>
            <a:chOff x="-18645175" y="3334200"/>
            <a:chExt cx="307200" cy="305825"/>
          </a:xfrm>
        </p:grpSpPr>
        <p:sp>
          <p:nvSpPr>
            <p:cNvPr id="7399" name="Google Shape;7399;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4"/>
          <p:cNvGrpSpPr/>
          <p:nvPr/>
        </p:nvGrpSpPr>
        <p:grpSpPr>
          <a:xfrm>
            <a:off x="3964771" y="3453487"/>
            <a:ext cx="341820" cy="340091"/>
            <a:chOff x="-18645175" y="3708500"/>
            <a:chExt cx="306400" cy="304850"/>
          </a:xfrm>
        </p:grpSpPr>
        <p:sp>
          <p:nvSpPr>
            <p:cNvPr id="7405" name="Google Shape;7405;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4"/>
          <p:cNvGrpSpPr/>
          <p:nvPr/>
        </p:nvGrpSpPr>
        <p:grpSpPr>
          <a:xfrm>
            <a:off x="3963014" y="3870680"/>
            <a:ext cx="345334" cy="341039"/>
            <a:chOff x="-18647525" y="4082625"/>
            <a:chExt cx="309550" cy="305700"/>
          </a:xfrm>
        </p:grpSpPr>
        <p:sp>
          <p:nvSpPr>
            <p:cNvPr id="7413" name="Google Shape;7413;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4"/>
          <p:cNvGrpSpPr/>
          <p:nvPr/>
        </p:nvGrpSpPr>
        <p:grpSpPr>
          <a:xfrm>
            <a:off x="6084588" y="3035724"/>
            <a:ext cx="298758" cy="339170"/>
            <a:chOff x="-16775350" y="3309200"/>
            <a:chExt cx="267800" cy="304025"/>
          </a:xfrm>
        </p:grpSpPr>
        <p:sp>
          <p:nvSpPr>
            <p:cNvPr id="7418" name="Google Shape;7418;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4"/>
          <p:cNvGrpSpPr/>
          <p:nvPr/>
        </p:nvGrpSpPr>
        <p:grpSpPr>
          <a:xfrm>
            <a:off x="6084588" y="3452609"/>
            <a:ext cx="298758" cy="341848"/>
            <a:chOff x="-16775350" y="3683300"/>
            <a:chExt cx="267800" cy="306425"/>
          </a:xfrm>
        </p:grpSpPr>
        <p:sp>
          <p:nvSpPr>
            <p:cNvPr id="7422" name="Google Shape;7422;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4"/>
          <p:cNvGrpSpPr/>
          <p:nvPr/>
        </p:nvGrpSpPr>
        <p:grpSpPr>
          <a:xfrm>
            <a:off x="6063490" y="3871615"/>
            <a:ext cx="340955" cy="339170"/>
            <a:chOff x="-16794250" y="4058225"/>
            <a:chExt cx="305625" cy="304025"/>
          </a:xfrm>
        </p:grpSpPr>
        <p:sp>
          <p:nvSpPr>
            <p:cNvPr id="7426" name="Google Shape;7426;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5" name="Google Shape;7435;p64"/>
          <p:cNvSpPr/>
          <p:nvPr/>
        </p:nvSpPr>
        <p:spPr>
          <a:xfrm>
            <a:off x="7318651" y="3871339"/>
            <a:ext cx="341820" cy="340063"/>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6" name="Google Shape;7436;p64"/>
          <p:cNvGrpSpPr/>
          <p:nvPr/>
        </p:nvGrpSpPr>
        <p:grpSpPr>
          <a:xfrm>
            <a:off x="2290029" y="3035709"/>
            <a:ext cx="345334" cy="339198"/>
            <a:chOff x="-20199150" y="3317850"/>
            <a:chExt cx="309550" cy="304050"/>
          </a:xfrm>
        </p:grpSpPr>
        <p:sp>
          <p:nvSpPr>
            <p:cNvPr id="7437" name="Google Shape;7437;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4"/>
          <p:cNvGrpSpPr/>
          <p:nvPr/>
        </p:nvGrpSpPr>
        <p:grpSpPr>
          <a:xfrm>
            <a:off x="2291786" y="3453390"/>
            <a:ext cx="341820" cy="340286"/>
            <a:chOff x="-20199150" y="3693150"/>
            <a:chExt cx="306400" cy="305025"/>
          </a:xfrm>
        </p:grpSpPr>
        <p:sp>
          <p:nvSpPr>
            <p:cNvPr id="7445" name="Google Shape;7445;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4"/>
          <p:cNvGrpSpPr/>
          <p:nvPr/>
        </p:nvGrpSpPr>
        <p:grpSpPr>
          <a:xfrm>
            <a:off x="2292218" y="3870722"/>
            <a:ext cx="340955" cy="340955"/>
            <a:chOff x="-20197575" y="4066875"/>
            <a:chExt cx="305625" cy="305625"/>
          </a:xfrm>
        </p:grpSpPr>
        <p:sp>
          <p:nvSpPr>
            <p:cNvPr id="7452" name="Google Shape;7452;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4"/>
          <p:cNvGrpSpPr/>
          <p:nvPr/>
        </p:nvGrpSpPr>
        <p:grpSpPr>
          <a:xfrm>
            <a:off x="4392532" y="3034161"/>
            <a:ext cx="339198" cy="342294"/>
            <a:chOff x="-18271050" y="3333200"/>
            <a:chExt cx="304050" cy="306825"/>
          </a:xfrm>
        </p:grpSpPr>
        <p:sp>
          <p:nvSpPr>
            <p:cNvPr id="7461" name="Google Shape;7461;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4"/>
          <p:cNvGrpSpPr/>
          <p:nvPr/>
        </p:nvGrpSpPr>
        <p:grpSpPr>
          <a:xfrm>
            <a:off x="4392965" y="3454379"/>
            <a:ext cx="338334" cy="338306"/>
            <a:chOff x="-18270275" y="3710875"/>
            <a:chExt cx="303275" cy="303250"/>
          </a:xfrm>
        </p:grpSpPr>
        <p:sp>
          <p:nvSpPr>
            <p:cNvPr id="7467" name="Google Shape;7467;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4"/>
          <p:cNvGrpSpPr/>
          <p:nvPr/>
        </p:nvGrpSpPr>
        <p:grpSpPr>
          <a:xfrm>
            <a:off x="4433391" y="3872032"/>
            <a:ext cx="257480" cy="338334"/>
            <a:chOff x="-18234025" y="4084200"/>
            <a:chExt cx="230800" cy="303275"/>
          </a:xfrm>
        </p:grpSpPr>
        <p:sp>
          <p:nvSpPr>
            <p:cNvPr id="7474" name="Google Shape;7474;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4"/>
          <p:cNvGrpSpPr/>
          <p:nvPr/>
        </p:nvGrpSpPr>
        <p:grpSpPr>
          <a:xfrm>
            <a:off x="6482160" y="3035277"/>
            <a:ext cx="339198" cy="340063"/>
            <a:chOff x="-16419350" y="3308400"/>
            <a:chExt cx="304050" cy="304825"/>
          </a:xfrm>
        </p:grpSpPr>
        <p:sp>
          <p:nvSpPr>
            <p:cNvPr id="7478" name="Google Shape;7478;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4"/>
          <p:cNvGrpSpPr/>
          <p:nvPr/>
        </p:nvGrpSpPr>
        <p:grpSpPr>
          <a:xfrm>
            <a:off x="6502381" y="3452596"/>
            <a:ext cx="298758" cy="341876"/>
            <a:chOff x="-16401225" y="3683275"/>
            <a:chExt cx="267800" cy="306450"/>
          </a:xfrm>
        </p:grpSpPr>
        <p:sp>
          <p:nvSpPr>
            <p:cNvPr id="7486" name="Google Shape;7486;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4"/>
          <p:cNvGrpSpPr/>
          <p:nvPr/>
        </p:nvGrpSpPr>
        <p:grpSpPr>
          <a:xfrm>
            <a:off x="6481728" y="3872033"/>
            <a:ext cx="340063" cy="338334"/>
            <a:chOff x="-16419350" y="4058200"/>
            <a:chExt cx="304825" cy="303275"/>
          </a:xfrm>
        </p:grpSpPr>
        <p:sp>
          <p:nvSpPr>
            <p:cNvPr id="7494" name="Google Shape;7494;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64"/>
          <p:cNvGrpSpPr/>
          <p:nvPr/>
        </p:nvGrpSpPr>
        <p:grpSpPr>
          <a:xfrm>
            <a:off x="7738242" y="3036364"/>
            <a:ext cx="340091" cy="337887"/>
            <a:chOff x="-15296200" y="3326900"/>
            <a:chExt cx="304850" cy="302875"/>
          </a:xfrm>
        </p:grpSpPr>
        <p:sp>
          <p:nvSpPr>
            <p:cNvPr id="7502" name="Google Shape;7502;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4"/>
          <p:cNvGrpSpPr/>
          <p:nvPr/>
        </p:nvGrpSpPr>
        <p:grpSpPr>
          <a:xfrm>
            <a:off x="2691143" y="3048776"/>
            <a:ext cx="367311" cy="313065"/>
            <a:chOff x="-19835275" y="3330250"/>
            <a:chExt cx="329250" cy="280625"/>
          </a:xfrm>
        </p:grpSpPr>
        <p:sp>
          <p:nvSpPr>
            <p:cNvPr id="7508" name="Google Shape;7508;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4"/>
          <p:cNvGrpSpPr/>
          <p:nvPr/>
        </p:nvGrpSpPr>
        <p:grpSpPr>
          <a:xfrm>
            <a:off x="2704753" y="3453850"/>
            <a:ext cx="340091" cy="339366"/>
            <a:chOff x="-19822675" y="3692750"/>
            <a:chExt cx="304850" cy="304200"/>
          </a:xfrm>
        </p:grpSpPr>
        <p:sp>
          <p:nvSpPr>
            <p:cNvPr id="7512" name="Google Shape;7512;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4"/>
          <p:cNvGrpSpPr/>
          <p:nvPr/>
        </p:nvGrpSpPr>
        <p:grpSpPr>
          <a:xfrm>
            <a:off x="2705200" y="3871168"/>
            <a:ext cx="339198" cy="340063"/>
            <a:chOff x="-19822675" y="4066875"/>
            <a:chExt cx="304050" cy="304825"/>
          </a:xfrm>
        </p:grpSpPr>
        <p:sp>
          <p:nvSpPr>
            <p:cNvPr id="7518" name="Google Shape;7518;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4"/>
          <p:cNvGrpSpPr/>
          <p:nvPr/>
        </p:nvGrpSpPr>
        <p:grpSpPr>
          <a:xfrm>
            <a:off x="4825783" y="3035709"/>
            <a:ext cx="301435" cy="339198"/>
            <a:chOff x="-17878825" y="3334400"/>
            <a:chExt cx="270200" cy="304050"/>
          </a:xfrm>
        </p:grpSpPr>
        <p:sp>
          <p:nvSpPr>
            <p:cNvPr id="7525" name="Google Shape;7525;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4"/>
          <p:cNvGrpSpPr/>
          <p:nvPr/>
        </p:nvGrpSpPr>
        <p:grpSpPr>
          <a:xfrm>
            <a:off x="4806023" y="3453055"/>
            <a:ext cx="340955" cy="340955"/>
            <a:chOff x="-17896150" y="3709300"/>
            <a:chExt cx="305625" cy="305625"/>
          </a:xfrm>
        </p:grpSpPr>
        <p:sp>
          <p:nvSpPr>
            <p:cNvPr id="7533" name="Google Shape;7533;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4"/>
          <p:cNvGrpSpPr/>
          <p:nvPr/>
        </p:nvGrpSpPr>
        <p:grpSpPr>
          <a:xfrm>
            <a:off x="4827108" y="3870721"/>
            <a:ext cx="298786" cy="340955"/>
            <a:chOff x="-17878025" y="4082625"/>
            <a:chExt cx="267825" cy="305625"/>
          </a:xfrm>
        </p:grpSpPr>
        <p:sp>
          <p:nvSpPr>
            <p:cNvPr id="7538" name="Google Shape;7538;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4"/>
          <p:cNvGrpSpPr/>
          <p:nvPr/>
        </p:nvGrpSpPr>
        <p:grpSpPr>
          <a:xfrm>
            <a:off x="6899534" y="3045374"/>
            <a:ext cx="340091" cy="319870"/>
            <a:chOff x="-16044450" y="3317850"/>
            <a:chExt cx="304850" cy="286725"/>
          </a:xfrm>
        </p:grpSpPr>
        <p:sp>
          <p:nvSpPr>
            <p:cNvPr id="7546" name="Google Shape;7546;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0" name="Google Shape;7550;p64"/>
          <p:cNvSpPr/>
          <p:nvPr/>
        </p:nvSpPr>
        <p:spPr>
          <a:xfrm>
            <a:off x="6899927" y="3453643"/>
            <a:ext cx="338334" cy="340091"/>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1" name="Google Shape;7551;p64"/>
          <p:cNvGrpSpPr/>
          <p:nvPr/>
        </p:nvGrpSpPr>
        <p:grpSpPr>
          <a:xfrm>
            <a:off x="6928540" y="3871713"/>
            <a:ext cx="282079" cy="338975"/>
            <a:chOff x="-16018450" y="4058400"/>
            <a:chExt cx="252850" cy="303850"/>
          </a:xfrm>
        </p:grpSpPr>
        <p:sp>
          <p:nvSpPr>
            <p:cNvPr id="7552" name="Google Shape;7552;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6" name="Google Shape;7556;p64"/>
          <p:cNvSpPr/>
          <p:nvPr/>
        </p:nvSpPr>
        <p:spPr>
          <a:xfrm>
            <a:off x="7738239" y="3454536"/>
            <a:ext cx="339170" cy="33830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7" name="Google Shape;7557;p64"/>
          <p:cNvGrpSpPr/>
          <p:nvPr/>
        </p:nvGrpSpPr>
        <p:grpSpPr>
          <a:xfrm>
            <a:off x="6112322" y="2113746"/>
            <a:ext cx="264341" cy="300905"/>
            <a:chOff x="4995050" y="3245650"/>
            <a:chExt cx="236950" cy="269725"/>
          </a:xfrm>
        </p:grpSpPr>
        <p:sp>
          <p:nvSpPr>
            <p:cNvPr id="7558" name="Google Shape;7558;p64"/>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4"/>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4"/>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1" name="Google Shape;7561;p64"/>
            <p:cNvGrpSpPr/>
            <p:nvPr/>
          </p:nvGrpSpPr>
          <p:grpSpPr>
            <a:xfrm>
              <a:off x="4995050" y="3245650"/>
              <a:ext cx="236950" cy="269725"/>
              <a:chOff x="4995050" y="3245650"/>
              <a:chExt cx="236950" cy="269725"/>
            </a:xfrm>
          </p:grpSpPr>
          <p:sp>
            <p:nvSpPr>
              <p:cNvPr id="7562" name="Google Shape;7562;p64"/>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4"/>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4" name="Google Shape;7564;p64"/>
          <p:cNvGrpSpPr/>
          <p:nvPr/>
        </p:nvGrpSpPr>
        <p:grpSpPr>
          <a:xfrm>
            <a:off x="4389657" y="1677273"/>
            <a:ext cx="347129" cy="345366"/>
            <a:chOff x="4724650" y="2885700"/>
            <a:chExt cx="270750" cy="269375"/>
          </a:xfrm>
        </p:grpSpPr>
        <p:sp>
          <p:nvSpPr>
            <p:cNvPr id="7565" name="Google Shape;7565;p64"/>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4"/>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4"/>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4"/>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4"/>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4"/>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4"/>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4"/>
          <p:cNvGrpSpPr/>
          <p:nvPr/>
        </p:nvGrpSpPr>
        <p:grpSpPr>
          <a:xfrm>
            <a:off x="3577077" y="1673302"/>
            <a:ext cx="279462" cy="335722"/>
            <a:chOff x="4459350" y="2882125"/>
            <a:chExt cx="228375" cy="274350"/>
          </a:xfrm>
        </p:grpSpPr>
        <p:sp>
          <p:nvSpPr>
            <p:cNvPr id="7573" name="Google Shape;7573;p64"/>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4"/>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4"/>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578" name="Google Shape;7578;p64"/>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7582" name="Shape 7582"/>
        <p:cNvGrpSpPr/>
        <p:nvPr/>
      </p:nvGrpSpPr>
      <p:grpSpPr>
        <a:xfrm>
          <a:off x="0" y="0"/>
          <a:ext cx="0" cy="0"/>
          <a:chOff x="0" y="0"/>
          <a:chExt cx="0" cy="0"/>
        </a:xfrm>
      </p:grpSpPr>
      <p:sp>
        <p:nvSpPr>
          <p:cNvPr id="7583" name="Google Shape;7583;p6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584" name="Google Shape;7584;p65"/>
          <p:cNvGrpSpPr/>
          <p:nvPr/>
        </p:nvGrpSpPr>
        <p:grpSpPr>
          <a:xfrm>
            <a:off x="1624426" y="1670551"/>
            <a:ext cx="342328" cy="339793"/>
            <a:chOff x="-13966675" y="1639700"/>
            <a:chExt cx="354450" cy="351825"/>
          </a:xfrm>
        </p:grpSpPr>
        <p:sp>
          <p:nvSpPr>
            <p:cNvPr id="7585" name="Google Shape;7585;p65"/>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0" name="Google Shape;7590;p65"/>
          <p:cNvSpPr/>
          <p:nvPr/>
        </p:nvSpPr>
        <p:spPr>
          <a:xfrm>
            <a:off x="1625205" y="207748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2110077" y="250880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2" name="Google Shape;7592;p65"/>
          <p:cNvGrpSpPr/>
          <p:nvPr/>
        </p:nvGrpSpPr>
        <p:grpSpPr>
          <a:xfrm>
            <a:off x="3336047" y="1670237"/>
            <a:ext cx="340034" cy="340420"/>
            <a:chOff x="-12199250" y="1662675"/>
            <a:chExt cx="352075" cy="352475"/>
          </a:xfrm>
        </p:grpSpPr>
        <p:sp>
          <p:nvSpPr>
            <p:cNvPr id="7593" name="Google Shape;7593;p65"/>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5"/>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5"/>
          <p:cNvGrpSpPr/>
          <p:nvPr/>
        </p:nvGrpSpPr>
        <p:grpSpPr>
          <a:xfrm>
            <a:off x="3334900" y="2077104"/>
            <a:ext cx="342328" cy="342328"/>
            <a:chOff x="-12199250" y="2096250"/>
            <a:chExt cx="354450" cy="354450"/>
          </a:xfrm>
        </p:grpSpPr>
        <p:sp>
          <p:nvSpPr>
            <p:cNvPr id="7597" name="Google Shape;7597;p65"/>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5"/>
          <p:cNvGrpSpPr/>
          <p:nvPr/>
        </p:nvGrpSpPr>
        <p:grpSpPr>
          <a:xfrm>
            <a:off x="3763489" y="2507658"/>
            <a:ext cx="340034" cy="341579"/>
            <a:chOff x="-12199250" y="2530225"/>
            <a:chExt cx="352075" cy="353675"/>
          </a:xfrm>
        </p:grpSpPr>
        <p:sp>
          <p:nvSpPr>
            <p:cNvPr id="7600" name="Google Shape;7600;p65"/>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65"/>
          <p:cNvSpPr/>
          <p:nvPr/>
        </p:nvSpPr>
        <p:spPr>
          <a:xfrm>
            <a:off x="5042839" y="1669563"/>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5" name="Google Shape;7605;p65"/>
          <p:cNvGrpSpPr/>
          <p:nvPr/>
        </p:nvGrpSpPr>
        <p:grpSpPr>
          <a:xfrm>
            <a:off x="5042451" y="2078613"/>
            <a:ext cx="342328" cy="339310"/>
            <a:chOff x="-10462550" y="2057650"/>
            <a:chExt cx="354450" cy="351325"/>
          </a:xfrm>
        </p:grpSpPr>
        <p:sp>
          <p:nvSpPr>
            <p:cNvPr id="7606" name="Google Shape;7606;p65"/>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5"/>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8" name="Google Shape;7608;p65"/>
          <p:cNvSpPr/>
          <p:nvPr/>
        </p:nvSpPr>
        <p:spPr>
          <a:xfrm>
            <a:off x="5484357" y="25076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9" name="Google Shape;7609;p65"/>
          <p:cNvGrpSpPr/>
          <p:nvPr/>
        </p:nvGrpSpPr>
        <p:grpSpPr>
          <a:xfrm>
            <a:off x="6735937" y="1670176"/>
            <a:ext cx="375044" cy="340541"/>
            <a:chOff x="-8692750" y="1622100"/>
            <a:chExt cx="388325" cy="352600"/>
          </a:xfrm>
        </p:grpSpPr>
        <p:sp>
          <p:nvSpPr>
            <p:cNvPr id="7610" name="Google Shape;7610;p65"/>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5"/>
          <p:cNvGrpSpPr/>
          <p:nvPr/>
        </p:nvGrpSpPr>
        <p:grpSpPr>
          <a:xfrm>
            <a:off x="2049214" y="1669657"/>
            <a:ext cx="341555" cy="341579"/>
            <a:chOff x="-13529550" y="1639425"/>
            <a:chExt cx="353650" cy="353675"/>
          </a:xfrm>
        </p:grpSpPr>
        <p:sp>
          <p:nvSpPr>
            <p:cNvPr id="7613" name="Google Shape;7613;p65"/>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5"/>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5"/>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5"/>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5"/>
          <p:cNvGrpSpPr/>
          <p:nvPr/>
        </p:nvGrpSpPr>
        <p:grpSpPr>
          <a:xfrm>
            <a:off x="2048067" y="2078239"/>
            <a:ext cx="343849" cy="340058"/>
            <a:chOff x="-13531925" y="2075775"/>
            <a:chExt cx="356025" cy="352100"/>
          </a:xfrm>
        </p:grpSpPr>
        <p:sp>
          <p:nvSpPr>
            <p:cNvPr id="7622" name="Google Shape;7622;p65"/>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65"/>
          <p:cNvGrpSpPr/>
          <p:nvPr/>
        </p:nvGrpSpPr>
        <p:grpSpPr>
          <a:xfrm>
            <a:off x="2477030" y="2508044"/>
            <a:ext cx="340807" cy="340807"/>
            <a:chOff x="-13528775" y="2507400"/>
            <a:chExt cx="352875" cy="352875"/>
          </a:xfrm>
        </p:grpSpPr>
        <p:sp>
          <p:nvSpPr>
            <p:cNvPr id="7625" name="Google Shape;7625;p65"/>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5"/>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8" name="Google Shape;7628;p65"/>
          <p:cNvSpPr/>
          <p:nvPr/>
        </p:nvSpPr>
        <p:spPr>
          <a:xfrm>
            <a:off x="3759294" y="170085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3758920" y="207795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0" name="Google Shape;7630;p65"/>
          <p:cNvGrpSpPr/>
          <p:nvPr/>
        </p:nvGrpSpPr>
        <p:grpSpPr>
          <a:xfrm>
            <a:off x="4203464" y="2507658"/>
            <a:ext cx="308090" cy="341579"/>
            <a:chOff x="-11747150" y="2530225"/>
            <a:chExt cx="319000" cy="353675"/>
          </a:xfrm>
        </p:grpSpPr>
        <p:sp>
          <p:nvSpPr>
            <p:cNvPr id="7631" name="Google Shape;7631;p65"/>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5"/>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5"/>
          <p:cNvGrpSpPr/>
          <p:nvPr/>
        </p:nvGrpSpPr>
        <p:grpSpPr>
          <a:xfrm>
            <a:off x="5472870" y="1670044"/>
            <a:ext cx="340807" cy="340807"/>
            <a:chOff x="-10027775" y="1622900"/>
            <a:chExt cx="352875" cy="352875"/>
          </a:xfrm>
        </p:grpSpPr>
        <p:sp>
          <p:nvSpPr>
            <p:cNvPr id="7634" name="Google Shape;7634;p65"/>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5"/>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0" name="Google Shape;7640;p65"/>
          <p:cNvSpPr/>
          <p:nvPr/>
        </p:nvSpPr>
        <p:spPr>
          <a:xfrm>
            <a:off x="5479729" y="2077397"/>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1" name="Google Shape;7641;p65"/>
          <p:cNvGrpSpPr/>
          <p:nvPr/>
        </p:nvGrpSpPr>
        <p:grpSpPr>
          <a:xfrm>
            <a:off x="5909439" y="2507283"/>
            <a:ext cx="322553" cy="342328"/>
            <a:chOff x="-10019125" y="2490075"/>
            <a:chExt cx="333975" cy="354450"/>
          </a:xfrm>
        </p:grpSpPr>
        <p:sp>
          <p:nvSpPr>
            <p:cNvPr id="7642" name="Google Shape;7642;p65"/>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5"/>
          <p:cNvGrpSpPr/>
          <p:nvPr/>
        </p:nvGrpSpPr>
        <p:grpSpPr>
          <a:xfrm>
            <a:off x="6747346" y="2076718"/>
            <a:ext cx="352227" cy="343100"/>
            <a:chOff x="-8684100" y="2032450"/>
            <a:chExt cx="364700" cy="355250"/>
          </a:xfrm>
        </p:grpSpPr>
        <p:sp>
          <p:nvSpPr>
            <p:cNvPr id="7647" name="Google Shape;7647;p65"/>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5"/>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0" name="Google Shape;7650;p65"/>
          <p:cNvSpPr/>
          <p:nvPr/>
        </p:nvSpPr>
        <p:spPr>
          <a:xfrm>
            <a:off x="2501321" y="167004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1" name="Google Shape;7651;p65"/>
          <p:cNvGrpSpPr/>
          <p:nvPr/>
        </p:nvGrpSpPr>
        <p:grpSpPr>
          <a:xfrm>
            <a:off x="2479634" y="2077406"/>
            <a:ext cx="343849" cy="341724"/>
            <a:chOff x="-13095575" y="2073400"/>
            <a:chExt cx="356025" cy="353825"/>
          </a:xfrm>
        </p:grpSpPr>
        <p:sp>
          <p:nvSpPr>
            <p:cNvPr id="7652" name="Google Shape;7652;p65"/>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5"/>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5"/>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5"/>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5"/>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0" name="Google Shape;7660;p65"/>
          <p:cNvSpPr/>
          <p:nvPr/>
        </p:nvSpPr>
        <p:spPr>
          <a:xfrm>
            <a:off x="2908227" y="250804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1" name="Google Shape;7661;p65"/>
          <p:cNvGrpSpPr/>
          <p:nvPr/>
        </p:nvGrpSpPr>
        <p:grpSpPr>
          <a:xfrm>
            <a:off x="4189710" y="1669235"/>
            <a:ext cx="343100" cy="342424"/>
            <a:chOff x="-11332875" y="1660700"/>
            <a:chExt cx="355250" cy="354550"/>
          </a:xfrm>
        </p:grpSpPr>
        <p:sp>
          <p:nvSpPr>
            <p:cNvPr id="7662" name="Google Shape;7662;p65"/>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6" name="Google Shape;7666;p65"/>
          <p:cNvSpPr/>
          <p:nvPr/>
        </p:nvSpPr>
        <p:spPr>
          <a:xfrm>
            <a:off x="4188590" y="207862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4616792" y="252895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8" name="Google Shape;7668;p65"/>
          <p:cNvGrpSpPr/>
          <p:nvPr/>
        </p:nvGrpSpPr>
        <p:grpSpPr>
          <a:xfrm>
            <a:off x="5916673" y="1668522"/>
            <a:ext cx="299736" cy="343849"/>
            <a:chOff x="-9570950" y="1622100"/>
            <a:chExt cx="310350" cy="356025"/>
          </a:xfrm>
        </p:grpSpPr>
        <p:sp>
          <p:nvSpPr>
            <p:cNvPr id="7669" name="Google Shape;7669;p65"/>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5"/>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5"/>
          <p:cNvGrpSpPr/>
          <p:nvPr/>
        </p:nvGrpSpPr>
        <p:grpSpPr>
          <a:xfrm>
            <a:off x="5895377" y="2077478"/>
            <a:ext cx="342328" cy="341579"/>
            <a:chOff x="-9594575" y="2056875"/>
            <a:chExt cx="354450" cy="353675"/>
          </a:xfrm>
        </p:grpSpPr>
        <p:sp>
          <p:nvSpPr>
            <p:cNvPr id="7672" name="Google Shape;7672;p65"/>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5" name="Google Shape;7675;p65"/>
          <p:cNvSpPr/>
          <p:nvPr/>
        </p:nvSpPr>
        <p:spPr>
          <a:xfrm>
            <a:off x="7181693" y="2107916"/>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6" name="Google Shape;7676;p65"/>
          <p:cNvGrpSpPr/>
          <p:nvPr/>
        </p:nvGrpSpPr>
        <p:grpSpPr>
          <a:xfrm>
            <a:off x="2902515" y="1670043"/>
            <a:ext cx="342328" cy="340807"/>
            <a:chOff x="-12661600" y="1640225"/>
            <a:chExt cx="354450" cy="352875"/>
          </a:xfrm>
        </p:grpSpPr>
        <p:sp>
          <p:nvSpPr>
            <p:cNvPr id="7677" name="Google Shape;7677;p65"/>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5"/>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5"/>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5"/>
          <p:cNvGrpSpPr/>
          <p:nvPr/>
        </p:nvGrpSpPr>
        <p:grpSpPr>
          <a:xfrm>
            <a:off x="2902889" y="2098581"/>
            <a:ext cx="341579" cy="299374"/>
            <a:chOff x="-12660025" y="2096250"/>
            <a:chExt cx="353675" cy="309975"/>
          </a:xfrm>
        </p:grpSpPr>
        <p:sp>
          <p:nvSpPr>
            <p:cNvPr id="7681" name="Google Shape;7681;p65"/>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5"/>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5"/>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5"/>
          <p:cNvGrpSpPr/>
          <p:nvPr/>
        </p:nvGrpSpPr>
        <p:grpSpPr>
          <a:xfrm>
            <a:off x="3328809" y="2507477"/>
            <a:ext cx="344622" cy="341941"/>
            <a:chOff x="-12663175" y="2506800"/>
            <a:chExt cx="356825" cy="354050"/>
          </a:xfrm>
        </p:grpSpPr>
        <p:sp>
          <p:nvSpPr>
            <p:cNvPr id="7688" name="Google Shape;7688;p65"/>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65"/>
          <p:cNvGrpSpPr/>
          <p:nvPr/>
        </p:nvGrpSpPr>
        <p:grpSpPr>
          <a:xfrm>
            <a:off x="4612603" y="1669657"/>
            <a:ext cx="340807" cy="341579"/>
            <a:chOff x="-10896525" y="1663050"/>
            <a:chExt cx="352875" cy="353675"/>
          </a:xfrm>
        </p:grpSpPr>
        <p:sp>
          <p:nvSpPr>
            <p:cNvPr id="7693" name="Google Shape;7693;p65"/>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5" name="Google Shape;7695;p65"/>
          <p:cNvSpPr/>
          <p:nvPr/>
        </p:nvSpPr>
        <p:spPr>
          <a:xfrm>
            <a:off x="4651793" y="207740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6" name="Google Shape;7696;p65"/>
          <p:cNvGrpSpPr/>
          <p:nvPr/>
        </p:nvGrpSpPr>
        <p:grpSpPr>
          <a:xfrm>
            <a:off x="5039658" y="2518692"/>
            <a:ext cx="341579" cy="319511"/>
            <a:chOff x="-10898100" y="2542050"/>
            <a:chExt cx="353675" cy="330825"/>
          </a:xfrm>
        </p:grpSpPr>
        <p:sp>
          <p:nvSpPr>
            <p:cNvPr id="7697" name="Google Shape;7697;p65"/>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5"/>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5"/>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5"/>
          <p:cNvGrpSpPr/>
          <p:nvPr/>
        </p:nvGrpSpPr>
        <p:grpSpPr>
          <a:xfrm>
            <a:off x="6322049" y="1670732"/>
            <a:ext cx="340058" cy="339430"/>
            <a:chOff x="-9157450" y="1622750"/>
            <a:chExt cx="352100" cy="351450"/>
          </a:xfrm>
        </p:grpSpPr>
        <p:sp>
          <p:nvSpPr>
            <p:cNvPr id="7704" name="Google Shape;7704;p65"/>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5"/>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5"/>
          <p:cNvGrpSpPr/>
          <p:nvPr/>
        </p:nvGrpSpPr>
        <p:grpSpPr>
          <a:xfrm>
            <a:off x="6360089" y="2078999"/>
            <a:ext cx="263977" cy="338537"/>
            <a:chOff x="-9119650" y="2056875"/>
            <a:chExt cx="273325" cy="350525"/>
          </a:xfrm>
        </p:grpSpPr>
        <p:sp>
          <p:nvSpPr>
            <p:cNvPr id="7707" name="Google Shape;7707;p65"/>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5"/>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9" name="Google Shape;7709;p65"/>
          <p:cNvSpPr/>
          <p:nvPr/>
        </p:nvSpPr>
        <p:spPr>
          <a:xfrm>
            <a:off x="6749502" y="2507674"/>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5"/>
          <p:cNvSpPr/>
          <p:nvPr/>
        </p:nvSpPr>
        <p:spPr>
          <a:xfrm>
            <a:off x="7202252" y="1669672"/>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1" name="Google Shape;7711;p65"/>
          <p:cNvGrpSpPr/>
          <p:nvPr/>
        </p:nvGrpSpPr>
        <p:grpSpPr>
          <a:xfrm>
            <a:off x="1624800" y="3048000"/>
            <a:ext cx="341579" cy="340348"/>
            <a:chOff x="-13947000" y="3212800"/>
            <a:chExt cx="353675" cy="352400"/>
          </a:xfrm>
        </p:grpSpPr>
        <p:sp>
          <p:nvSpPr>
            <p:cNvPr id="7712" name="Google Shape;7712;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5"/>
          <p:cNvGrpSpPr/>
          <p:nvPr/>
        </p:nvGrpSpPr>
        <p:grpSpPr>
          <a:xfrm>
            <a:off x="1624812" y="3470706"/>
            <a:ext cx="341555" cy="340058"/>
            <a:chOff x="-13946200" y="3647075"/>
            <a:chExt cx="353650" cy="352100"/>
          </a:xfrm>
        </p:grpSpPr>
        <p:sp>
          <p:nvSpPr>
            <p:cNvPr id="7715" name="Google Shape;7715;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1" name="Google Shape;7721;p65"/>
          <p:cNvSpPr/>
          <p:nvPr/>
        </p:nvSpPr>
        <p:spPr>
          <a:xfrm>
            <a:off x="2089916" y="3890329"/>
            <a:ext cx="260187" cy="33928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2" name="Google Shape;7722;p65"/>
          <p:cNvGrpSpPr/>
          <p:nvPr/>
        </p:nvGrpSpPr>
        <p:grpSpPr>
          <a:xfrm>
            <a:off x="3334900" y="3048338"/>
            <a:ext cx="342328" cy="339672"/>
            <a:chOff x="-12163025" y="3214275"/>
            <a:chExt cx="354450" cy="351700"/>
          </a:xfrm>
        </p:grpSpPr>
        <p:sp>
          <p:nvSpPr>
            <p:cNvPr id="7723" name="Google Shape;7723;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5"/>
          <p:cNvGrpSpPr/>
          <p:nvPr/>
        </p:nvGrpSpPr>
        <p:grpSpPr>
          <a:xfrm>
            <a:off x="3335649" y="3469958"/>
            <a:ext cx="340831" cy="341555"/>
            <a:chOff x="-12160675" y="3647875"/>
            <a:chExt cx="352900" cy="353650"/>
          </a:xfrm>
        </p:grpSpPr>
        <p:sp>
          <p:nvSpPr>
            <p:cNvPr id="7727" name="Google Shape;7727;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5"/>
          <p:cNvGrpSpPr/>
          <p:nvPr/>
        </p:nvGrpSpPr>
        <p:grpSpPr>
          <a:xfrm>
            <a:off x="3769149" y="3889187"/>
            <a:ext cx="340058" cy="341555"/>
            <a:chOff x="-12160675" y="4081850"/>
            <a:chExt cx="352100" cy="353650"/>
          </a:xfrm>
        </p:grpSpPr>
        <p:sp>
          <p:nvSpPr>
            <p:cNvPr id="7735" name="Google Shape;7735;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5"/>
          <p:cNvGrpSpPr/>
          <p:nvPr/>
        </p:nvGrpSpPr>
        <p:grpSpPr>
          <a:xfrm>
            <a:off x="5043212" y="3047674"/>
            <a:ext cx="340807" cy="341000"/>
            <a:chOff x="-10391650" y="3180600"/>
            <a:chExt cx="352875" cy="353075"/>
          </a:xfrm>
        </p:grpSpPr>
        <p:sp>
          <p:nvSpPr>
            <p:cNvPr id="7742" name="Google Shape;7742;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65"/>
          <p:cNvGrpSpPr/>
          <p:nvPr/>
        </p:nvGrpSpPr>
        <p:grpSpPr>
          <a:xfrm>
            <a:off x="5043586" y="3471081"/>
            <a:ext cx="340058" cy="339310"/>
            <a:chOff x="-10390875" y="3616350"/>
            <a:chExt cx="352100" cy="351325"/>
          </a:xfrm>
        </p:grpSpPr>
        <p:sp>
          <p:nvSpPr>
            <p:cNvPr id="7749" name="Google Shape;7749;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5"/>
          <p:cNvGrpSpPr/>
          <p:nvPr/>
        </p:nvGrpSpPr>
        <p:grpSpPr>
          <a:xfrm>
            <a:off x="5496860" y="3889936"/>
            <a:ext cx="299736" cy="340058"/>
            <a:chOff x="-10370400" y="4049550"/>
            <a:chExt cx="310350" cy="352100"/>
          </a:xfrm>
        </p:grpSpPr>
        <p:sp>
          <p:nvSpPr>
            <p:cNvPr id="7753" name="Google Shape;7753;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5"/>
          <p:cNvGrpSpPr/>
          <p:nvPr/>
        </p:nvGrpSpPr>
        <p:grpSpPr>
          <a:xfrm>
            <a:off x="6741635" y="3048060"/>
            <a:ext cx="363648" cy="340227"/>
            <a:chOff x="-8674650" y="3210975"/>
            <a:chExt cx="376525" cy="352275"/>
          </a:xfrm>
        </p:grpSpPr>
        <p:sp>
          <p:nvSpPr>
            <p:cNvPr id="7759" name="Google Shape;7759;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5"/>
          <p:cNvGrpSpPr/>
          <p:nvPr/>
        </p:nvGrpSpPr>
        <p:grpSpPr>
          <a:xfrm>
            <a:off x="2049202" y="3047384"/>
            <a:ext cx="341579" cy="341579"/>
            <a:chOff x="-13512225" y="3211525"/>
            <a:chExt cx="353675" cy="353675"/>
          </a:xfrm>
        </p:grpSpPr>
        <p:sp>
          <p:nvSpPr>
            <p:cNvPr id="7766" name="Google Shape;7766;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5"/>
          <p:cNvGrpSpPr/>
          <p:nvPr/>
        </p:nvGrpSpPr>
        <p:grpSpPr>
          <a:xfrm>
            <a:off x="2049202" y="3470706"/>
            <a:ext cx="341579" cy="340058"/>
            <a:chOff x="-13512225" y="3647075"/>
            <a:chExt cx="353675" cy="352100"/>
          </a:xfrm>
        </p:grpSpPr>
        <p:sp>
          <p:nvSpPr>
            <p:cNvPr id="7772" name="Google Shape;7772;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65"/>
          <p:cNvGrpSpPr/>
          <p:nvPr/>
        </p:nvGrpSpPr>
        <p:grpSpPr>
          <a:xfrm>
            <a:off x="2482315" y="3889562"/>
            <a:ext cx="341579" cy="340807"/>
            <a:chOff x="-13512225" y="4080275"/>
            <a:chExt cx="353675" cy="352875"/>
          </a:xfrm>
        </p:grpSpPr>
        <p:sp>
          <p:nvSpPr>
            <p:cNvPr id="7783" name="Google Shape;7783;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5"/>
          <p:cNvGrpSpPr/>
          <p:nvPr/>
        </p:nvGrpSpPr>
        <p:grpSpPr>
          <a:xfrm>
            <a:off x="3759290" y="3078966"/>
            <a:ext cx="341555" cy="278416"/>
            <a:chOff x="-11728250" y="3245400"/>
            <a:chExt cx="353650" cy="288275"/>
          </a:xfrm>
        </p:grpSpPr>
        <p:sp>
          <p:nvSpPr>
            <p:cNvPr id="7795" name="Google Shape;7795;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0" name="Google Shape;7800;p65"/>
          <p:cNvSpPr/>
          <p:nvPr/>
        </p:nvSpPr>
        <p:spPr>
          <a:xfrm>
            <a:off x="3910683" y="3600407"/>
            <a:ext cx="38801" cy="80668"/>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1" name="Google Shape;7801;p65"/>
          <p:cNvGrpSpPr/>
          <p:nvPr/>
        </p:nvGrpSpPr>
        <p:grpSpPr>
          <a:xfrm>
            <a:off x="3758144" y="3469282"/>
            <a:ext cx="343849" cy="342907"/>
            <a:chOff x="-11729050" y="3646475"/>
            <a:chExt cx="356025" cy="355050"/>
          </a:xfrm>
        </p:grpSpPr>
        <p:sp>
          <p:nvSpPr>
            <p:cNvPr id="7802" name="Google Shape;7802;p6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5"/>
          <p:cNvGrpSpPr/>
          <p:nvPr/>
        </p:nvGrpSpPr>
        <p:grpSpPr>
          <a:xfrm>
            <a:off x="4213688" y="3889562"/>
            <a:ext cx="298988" cy="340807"/>
            <a:chOff x="-11703850" y="4081850"/>
            <a:chExt cx="309575" cy="352875"/>
          </a:xfrm>
        </p:grpSpPr>
        <p:sp>
          <p:nvSpPr>
            <p:cNvPr id="7814" name="Google Shape;7814;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5"/>
          <p:cNvGrpSpPr/>
          <p:nvPr/>
        </p:nvGrpSpPr>
        <p:grpSpPr>
          <a:xfrm>
            <a:off x="5472110" y="3047770"/>
            <a:ext cx="342328" cy="340807"/>
            <a:chOff x="-9958475" y="3180025"/>
            <a:chExt cx="354450" cy="352875"/>
          </a:xfrm>
        </p:grpSpPr>
        <p:sp>
          <p:nvSpPr>
            <p:cNvPr id="7823" name="Google Shape;7823;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5"/>
          <p:cNvGrpSpPr/>
          <p:nvPr/>
        </p:nvGrpSpPr>
        <p:grpSpPr>
          <a:xfrm>
            <a:off x="5481237" y="3470392"/>
            <a:ext cx="324074" cy="340686"/>
            <a:chOff x="-9949025" y="3615575"/>
            <a:chExt cx="335550" cy="352750"/>
          </a:xfrm>
        </p:grpSpPr>
        <p:sp>
          <p:nvSpPr>
            <p:cNvPr id="7827" name="Google Shape;7827;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5"/>
          <p:cNvGrpSpPr/>
          <p:nvPr/>
        </p:nvGrpSpPr>
        <p:grpSpPr>
          <a:xfrm>
            <a:off x="5903702" y="3888137"/>
            <a:ext cx="345370" cy="343656"/>
            <a:chOff x="-9961625" y="4048175"/>
            <a:chExt cx="357600" cy="355825"/>
          </a:xfrm>
        </p:grpSpPr>
        <p:sp>
          <p:nvSpPr>
            <p:cNvPr id="7831" name="Google Shape;7831;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65"/>
          <p:cNvGrpSpPr/>
          <p:nvPr/>
        </p:nvGrpSpPr>
        <p:grpSpPr>
          <a:xfrm>
            <a:off x="6748480" y="3469451"/>
            <a:ext cx="349958" cy="342569"/>
            <a:chOff x="-8680950" y="3624225"/>
            <a:chExt cx="362350" cy="354700"/>
          </a:xfrm>
        </p:grpSpPr>
        <p:sp>
          <p:nvSpPr>
            <p:cNvPr id="7838" name="Google Shape;7838;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65"/>
          <p:cNvGrpSpPr/>
          <p:nvPr/>
        </p:nvGrpSpPr>
        <p:grpSpPr>
          <a:xfrm>
            <a:off x="2501316" y="3047758"/>
            <a:ext cx="300485" cy="340831"/>
            <a:chOff x="-13056975" y="3212300"/>
            <a:chExt cx="311125" cy="352900"/>
          </a:xfrm>
        </p:grpSpPr>
        <p:sp>
          <p:nvSpPr>
            <p:cNvPr id="7845" name="Google Shape;7845;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65"/>
          <p:cNvGrpSpPr/>
          <p:nvPr/>
        </p:nvGrpSpPr>
        <p:grpSpPr>
          <a:xfrm>
            <a:off x="2479634" y="3470392"/>
            <a:ext cx="343849" cy="340686"/>
            <a:chOff x="-13077450" y="3647075"/>
            <a:chExt cx="356025" cy="352750"/>
          </a:xfrm>
        </p:grpSpPr>
        <p:sp>
          <p:nvSpPr>
            <p:cNvPr id="7850" name="Google Shape;7850;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5"/>
          <p:cNvGrpSpPr/>
          <p:nvPr/>
        </p:nvGrpSpPr>
        <p:grpSpPr>
          <a:xfrm>
            <a:off x="2913508" y="3888801"/>
            <a:ext cx="342328" cy="342328"/>
            <a:chOff x="-13079025" y="4079475"/>
            <a:chExt cx="354450" cy="354450"/>
          </a:xfrm>
        </p:grpSpPr>
        <p:sp>
          <p:nvSpPr>
            <p:cNvPr id="7854" name="Google Shape;7854;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5"/>
          <p:cNvGrpSpPr/>
          <p:nvPr/>
        </p:nvGrpSpPr>
        <p:grpSpPr>
          <a:xfrm>
            <a:off x="4190471" y="3048145"/>
            <a:ext cx="341579" cy="340058"/>
            <a:chOff x="-11292700" y="3213875"/>
            <a:chExt cx="353675" cy="352100"/>
          </a:xfrm>
        </p:grpSpPr>
        <p:sp>
          <p:nvSpPr>
            <p:cNvPr id="7859" name="Google Shape;7859;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65"/>
          <p:cNvGrpSpPr/>
          <p:nvPr/>
        </p:nvGrpSpPr>
        <p:grpSpPr>
          <a:xfrm>
            <a:off x="4184772" y="3469958"/>
            <a:ext cx="352976" cy="341555"/>
            <a:chOff x="-11299000" y="3647875"/>
            <a:chExt cx="365475" cy="353650"/>
          </a:xfrm>
        </p:grpSpPr>
        <p:sp>
          <p:nvSpPr>
            <p:cNvPr id="7867" name="Google Shape;7867;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5"/>
          <p:cNvGrpSpPr/>
          <p:nvPr/>
        </p:nvGrpSpPr>
        <p:grpSpPr>
          <a:xfrm>
            <a:off x="4622823" y="3900210"/>
            <a:ext cx="343100" cy="319511"/>
            <a:chOff x="-11295075" y="4092875"/>
            <a:chExt cx="355250" cy="330825"/>
          </a:xfrm>
        </p:grpSpPr>
        <p:sp>
          <p:nvSpPr>
            <p:cNvPr id="7874" name="Google Shape;7874;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5"/>
          <p:cNvGrpSpPr/>
          <p:nvPr/>
        </p:nvGrpSpPr>
        <p:grpSpPr>
          <a:xfrm>
            <a:off x="5916673" y="3047770"/>
            <a:ext cx="299736" cy="340807"/>
            <a:chOff x="-9500075" y="3180800"/>
            <a:chExt cx="310350" cy="352875"/>
          </a:xfrm>
        </p:grpSpPr>
        <p:sp>
          <p:nvSpPr>
            <p:cNvPr id="7880" name="Google Shape;7880;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5"/>
          <p:cNvGrpSpPr/>
          <p:nvPr/>
        </p:nvGrpSpPr>
        <p:grpSpPr>
          <a:xfrm>
            <a:off x="5895751" y="3469946"/>
            <a:ext cx="341579" cy="341579"/>
            <a:chOff x="-9523700" y="3614000"/>
            <a:chExt cx="353675" cy="353675"/>
          </a:xfrm>
        </p:grpSpPr>
        <p:sp>
          <p:nvSpPr>
            <p:cNvPr id="7890" name="Google Shape;7890;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5"/>
          <p:cNvGrpSpPr/>
          <p:nvPr/>
        </p:nvGrpSpPr>
        <p:grpSpPr>
          <a:xfrm>
            <a:off x="6328865" y="3889936"/>
            <a:ext cx="341579" cy="340058"/>
            <a:chOff x="-9523700" y="4049550"/>
            <a:chExt cx="353675" cy="352100"/>
          </a:xfrm>
        </p:grpSpPr>
        <p:sp>
          <p:nvSpPr>
            <p:cNvPr id="7900" name="Google Shape;7900;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65"/>
          <p:cNvGrpSpPr/>
          <p:nvPr/>
        </p:nvGrpSpPr>
        <p:grpSpPr>
          <a:xfrm>
            <a:off x="7181694" y="3491628"/>
            <a:ext cx="342328" cy="298215"/>
            <a:chOff x="-8209150" y="3659675"/>
            <a:chExt cx="354450" cy="308775"/>
          </a:xfrm>
        </p:grpSpPr>
        <p:sp>
          <p:nvSpPr>
            <p:cNvPr id="7908" name="Google Shape;7908;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5"/>
          <p:cNvGrpSpPr/>
          <p:nvPr/>
        </p:nvGrpSpPr>
        <p:grpSpPr>
          <a:xfrm>
            <a:off x="2902889" y="3047758"/>
            <a:ext cx="341579" cy="340831"/>
            <a:chOff x="-12643475" y="3212300"/>
            <a:chExt cx="353675" cy="352900"/>
          </a:xfrm>
        </p:grpSpPr>
        <p:sp>
          <p:nvSpPr>
            <p:cNvPr id="7915" name="Google Shape;7915;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5"/>
          <p:cNvGrpSpPr/>
          <p:nvPr/>
        </p:nvGrpSpPr>
        <p:grpSpPr>
          <a:xfrm>
            <a:off x="2902889" y="3480920"/>
            <a:ext cx="341579" cy="319632"/>
            <a:chOff x="-12643475" y="3657325"/>
            <a:chExt cx="353675" cy="330950"/>
          </a:xfrm>
        </p:grpSpPr>
        <p:sp>
          <p:nvSpPr>
            <p:cNvPr id="7925" name="Google Shape;7925;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5"/>
          <p:cNvGrpSpPr/>
          <p:nvPr/>
        </p:nvGrpSpPr>
        <p:grpSpPr>
          <a:xfrm>
            <a:off x="3336002" y="3890709"/>
            <a:ext cx="341579" cy="338513"/>
            <a:chOff x="-12643475" y="4081850"/>
            <a:chExt cx="353675" cy="350500"/>
          </a:xfrm>
        </p:grpSpPr>
        <p:sp>
          <p:nvSpPr>
            <p:cNvPr id="7932" name="Google Shape;7932;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65"/>
          <p:cNvGrpSpPr/>
          <p:nvPr/>
        </p:nvGrpSpPr>
        <p:grpSpPr>
          <a:xfrm>
            <a:off x="4612603" y="3048145"/>
            <a:ext cx="340807" cy="340058"/>
            <a:chOff x="-10857925" y="3213875"/>
            <a:chExt cx="352875" cy="352100"/>
          </a:xfrm>
        </p:grpSpPr>
        <p:sp>
          <p:nvSpPr>
            <p:cNvPr id="7937" name="Google Shape;7937;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7" name="Google Shape;7947;p65"/>
          <p:cNvSpPr/>
          <p:nvPr/>
        </p:nvSpPr>
        <p:spPr>
          <a:xfrm>
            <a:off x="4651780" y="3470785"/>
            <a:ext cx="262480" cy="339913"/>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8" name="Google Shape;7948;p65"/>
          <p:cNvGrpSpPr/>
          <p:nvPr/>
        </p:nvGrpSpPr>
        <p:grpSpPr>
          <a:xfrm>
            <a:off x="5045330" y="3900210"/>
            <a:ext cx="341579" cy="319511"/>
            <a:chOff x="-10858725" y="4092875"/>
            <a:chExt cx="353675" cy="330825"/>
          </a:xfrm>
        </p:grpSpPr>
        <p:sp>
          <p:nvSpPr>
            <p:cNvPr id="7949" name="Google Shape;7949;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65"/>
          <p:cNvGrpSpPr/>
          <p:nvPr/>
        </p:nvGrpSpPr>
        <p:grpSpPr>
          <a:xfrm>
            <a:off x="6321349" y="3048241"/>
            <a:ext cx="341459" cy="339865"/>
            <a:chOff x="-9089725" y="3180200"/>
            <a:chExt cx="353550" cy="351900"/>
          </a:xfrm>
        </p:grpSpPr>
        <p:sp>
          <p:nvSpPr>
            <p:cNvPr id="7956" name="Google Shape;7956;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5"/>
          <p:cNvGrpSpPr/>
          <p:nvPr/>
        </p:nvGrpSpPr>
        <p:grpSpPr>
          <a:xfrm>
            <a:off x="6371124" y="3470332"/>
            <a:ext cx="241909" cy="340807"/>
            <a:chOff x="-9039300" y="3614000"/>
            <a:chExt cx="250475" cy="352875"/>
          </a:xfrm>
        </p:grpSpPr>
        <p:sp>
          <p:nvSpPr>
            <p:cNvPr id="7959" name="Google Shape;7959;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65"/>
          <p:cNvGrpSpPr/>
          <p:nvPr/>
        </p:nvGrpSpPr>
        <p:grpSpPr>
          <a:xfrm>
            <a:off x="6753430" y="3889936"/>
            <a:ext cx="340058" cy="340058"/>
            <a:chOff x="-9088150" y="4049550"/>
            <a:chExt cx="352100" cy="352100"/>
          </a:xfrm>
        </p:grpSpPr>
        <p:sp>
          <p:nvSpPr>
            <p:cNvPr id="7962" name="Google Shape;7962;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5"/>
          <p:cNvGrpSpPr/>
          <p:nvPr/>
        </p:nvGrpSpPr>
        <p:grpSpPr>
          <a:xfrm>
            <a:off x="7201469" y="3048145"/>
            <a:ext cx="302778" cy="340058"/>
            <a:chOff x="-8191825" y="3174500"/>
            <a:chExt cx="313500" cy="352100"/>
          </a:xfrm>
        </p:grpSpPr>
        <p:sp>
          <p:nvSpPr>
            <p:cNvPr id="7969" name="Google Shape;7969;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5"/>
          <p:cNvGrpSpPr/>
          <p:nvPr/>
        </p:nvGrpSpPr>
        <p:grpSpPr>
          <a:xfrm>
            <a:off x="6330362" y="2508154"/>
            <a:ext cx="343094" cy="341569"/>
            <a:chOff x="6001575" y="3119050"/>
            <a:chExt cx="315025" cy="313625"/>
          </a:xfrm>
        </p:grpSpPr>
        <p:sp>
          <p:nvSpPr>
            <p:cNvPr id="7973" name="Google Shape;7973;p65"/>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5"/>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7978" name="Shape 7978"/>
        <p:cNvGrpSpPr/>
        <p:nvPr/>
      </p:nvGrpSpPr>
      <p:grpSpPr>
        <a:xfrm>
          <a:off x="0" y="0"/>
          <a:ext cx="0" cy="0"/>
          <a:chOff x="0" y="0"/>
          <a:chExt cx="0" cy="0"/>
        </a:xfrm>
      </p:grpSpPr>
      <p:sp>
        <p:nvSpPr>
          <p:cNvPr id="7979" name="Google Shape;7979;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980" name="Google Shape;7980;p66"/>
          <p:cNvSpPr/>
          <p:nvPr/>
        </p:nvSpPr>
        <p:spPr>
          <a:xfrm>
            <a:off x="1294960" y="1629978"/>
            <a:ext cx="311534" cy="303982"/>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1" name="Google Shape;7981;p66"/>
          <p:cNvGrpSpPr/>
          <p:nvPr/>
        </p:nvGrpSpPr>
        <p:grpSpPr>
          <a:xfrm>
            <a:off x="1297056" y="1996893"/>
            <a:ext cx="306629" cy="302554"/>
            <a:chOff x="-6713450" y="2397900"/>
            <a:chExt cx="295375" cy="291450"/>
          </a:xfrm>
        </p:grpSpPr>
        <p:sp>
          <p:nvSpPr>
            <p:cNvPr id="7982" name="Google Shape;7982;p66"/>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4" name="Google Shape;7984;p66"/>
          <p:cNvSpPr/>
          <p:nvPr/>
        </p:nvSpPr>
        <p:spPr>
          <a:xfrm>
            <a:off x="1305978" y="2370609"/>
            <a:ext cx="306655" cy="303359"/>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5" name="Google Shape;7985;p66"/>
          <p:cNvGrpSpPr/>
          <p:nvPr/>
        </p:nvGrpSpPr>
        <p:grpSpPr>
          <a:xfrm>
            <a:off x="3241793" y="1630911"/>
            <a:ext cx="304189" cy="302347"/>
            <a:chOff x="-4932650" y="2046625"/>
            <a:chExt cx="293025" cy="291250"/>
          </a:xfrm>
        </p:grpSpPr>
        <p:sp>
          <p:nvSpPr>
            <p:cNvPr id="7986" name="Google Shape;7986;p66"/>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8" name="Google Shape;7988;p66"/>
          <p:cNvSpPr/>
          <p:nvPr/>
        </p:nvSpPr>
        <p:spPr>
          <a:xfrm>
            <a:off x="3242872" y="1997159"/>
            <a:ext cx="302554" cy="301750"/>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9" name="Google Shape;7989;p66"/>
          <p:cNvGrpSpPr/>
          <p:nvPr/>
        </p:nvGrpSpPr>
        <p:grpSpPr>
          <a:xfrm>
            <a:off x="3250372" y="2371167"/>
            <a:ext cx="304189" cy="302554"/>
            <a:chOff x="-4931075" y="2765725"/>
            <a:chExt cx="293025" cy="291450"/>
          </a:xfrm>
        </p:grpSpPr>
        <p:sp>
          <p:nvSpPr>
            <p:cNvPr id="7990" name="Google Shape;7990;p66"/>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6"/>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6"/>
          <p:cNvGrpSpPr/>
          <p:nvPr/>
        </p:nvGrpSpPr>
        <p:grpSpPr>
          <a:xfrm>
            <a:off x="5195689" y="1648805"/>
            <a:ext cx="302554" cy="266558"/>
            <a:chOff x="-3137650" y="2067900"/>
            <a:chExt cx="291450" cy="256775"/>
          </a:xfrm>
        </p:grpSpPr>
        <p:sp>
          <p:nvSpPr>
            <p:cNvPr id="7993" name="Google Shape;7993;p66"/>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6"/>
          <p:cNvGrpSpPr/>
          <p:nvPr/>
        </p:nvGrpSpPr>
        <p:grpSpPr>
          <a:xfrm>
            <a:off x="5195689" y="1996543"/>
            <a:ext cx="302554" cy="303255"/>
            <a:chOff x="-3137650" y="2408950"/>
            <a:chExt cx="291450" cy="292125"/>
          </a:xfrm>
        </p:grpSpPr>
        <p:sp>
          <p:nvSpPr>
            <p:cNvPr id="7997" name="Google Shape;7997;p66"/>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66"/>
          <p:cNvGrpSpPr/>
          <p:nvPr/>
        </p:nvGrpSpPr>
        <p:grpSpPr>
          <a:xfrm>
            <a:off x="5204268" y="2388750"/>
            <a:ext cx="302554" cy="267389"/>
            <a:chOff x="-3137650" y="2787000"/>
            <a:chExt cx="291450" cy="257575"/>
          </a:xfrm>
        </p:grpSpPr>
        <p:sp>
          <p:nvSpPr>
            <p:cNvPr id="8003" name="Google Shape;8003;p66"/>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6"/>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6"/>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1" name="Google Shape;8011;p66"/>
          <p:cNvSpPr/>
          <p:nvPr/>
        </p:nvSpPr>
        <p:spPr>
          <a:xfrm>
            <a:off x="7145884" y="1675664"/>
            <a:ext cx="302554" cy="212603"/>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1685970" y="1630224"/>
            <a:ext cx="303359" cy="303489"/>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6"/>
          <p:cNvSpPr/>
          <p:nvPr/>
        </p:nvSpPr>
        <p:spPr>
          <a:xfrm>
            <a:off x="1684738" y="1996044"/>
            <a:ext cx="305824" cy="303982"/>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4" name="Google Shape;8014;p66"/>
          <p:cNvGrpSpPr/>
          <p:nvPr/>
        </p:nvGrpSpPr>
        <p:grpSpPr>
          <a:xfrm>
            <a:off x="1694212" y="2370764"/>
            <a:ext cx="303359" cy="303359"/>
            <a:chOff x="-6354300" y="2757075"/>
            <a:chExt cx="292225" cy="292225"/>
          </a:xfrm>
        </p:grpSpPr>
        <p:sp>
          <p:nvSpPr>
            <p:cNvPr id="8015" name="Google Shape;8015;p66"/>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6"/>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6"/>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6"/>
          <p:cNvGrpSpPr/>
          <p:nvPr/>
        </p:nvGrpSpPr>
        <p:grpSpPr>
          <a:xfrm>
            <a:off x="3631214" y="1629587"/>
            <a:ext cx="304994" cy="304994"/>
            <a:chOff x="-4573475" y="2045850"/>
            <a:chExt cx="293800" cy="293800"/>
          </a:xfrm>
        </p:grpSpPr>
        <p:sp>
          <p:nvSpPr>
            <p:cNvPr id="8020" name="Google Shape;8020;p66"/>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6"/>
          <p:cNvGrpSpPr/>
          <p:nvPr/>
        </p:nvGrpSpPr>
        <p:grpSpPr>
          <a:xfrm>
            <a:off x="3630799" y="1995660"/>
            <a:ext cx="305824" cy="305020"/>
            <a:chOff x="-4570325" y="2405775"/>
            <a:chExt cx="294600" cy="293825"/>
          </a:xfrm>
        </p:grpSpPr>
        <p:sp>
          <p:nvSpPr>
            <p:cNvPr id="8023" name="Google Shape;8023;p66"/>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66"/>
          <p:cNvGrpSpPr/>
          <p:nvPr/>
        </p:nvGrpSpPr>
        <p:grpSpPr>
          <a:xfrm>
            <a:off x="3640195" y="2370362"/>
            <a:ext cx="304189" cy="304163"/>
            <a:chOff x="-4572700" y="2764950"/>
            <a:chExt cx="293025" cy="293000"/>
          </a:xfrm>
        </p:grpSpPr>
        <p:sp>
          <p:nvSpPr>
            <p:cNvPr id="8026" name="Google Shape;8026;p66"/>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6"/>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6"/>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6"/>
          <p:cNvGrpSpPr/>
          <p:nvPr/>
        </p:nvGrpSpPr>
        <p:grpSpPr>
          <a:xfrm>
            <a:off x="5587584" y="1630794"/>
            <a:ext cx="298272" cy="302580"/>
            <a:chOff x="-2777700" y="2049775"/>
            <a:chExt cx="287325" cy="291475"/>
          </a:xfrm>
        </p:grpSpPr>
        <p:sp>
          <p:nvSpPr>
            <p:cNvPr id="8032" name="Google Shape;8032;p66"/>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6"/>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66"/>
          <p:cNvGrpSpPr/>
          <p:nvPr/>
        </p:nvGrpSpPr>
        <p:grpSpPr>
          <a:xfrm>
            <a:off x="5585051" y="1996906"/>
            <a:ext cx="303359" cy="302528"/>
            <a:chOff x="-2571737" y="2403625"/>
            <a:chExt cx="292225" cy="291425"/>
          </a:xfrm>
        </p:grpSpPr>
        <p:sp>
          <p:nvSpPr>
            <p:cNvPr id="8036" name="Google Shape;8036;p66"/>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6"/>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6"/>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6"/>
          <p:cNvGrpSpPr/>
          <p:nvPr/>
        </p:nvGrpSpPr>
        <p:grpSpPr>
          <a:xfrm>
            <a:off x="5593630" y="2371582"/>
            <a:ext cx="303359" cy="301724"/>
            <a:chOff x="-2571737" y="2764550"/>
            <a:chExt cx="292225" cy="290650"/>
          </a:xfrm>
        </p:grpSpPr>
        <p:sp>
          <p:nvSpPr>
            <p:cNvPr id="8044" name="Google Shape;8044;p66"/>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6"/>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6"/>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6"/>
          <p:cNvGrpSpPr/>
          <p:nvPr/>
        </p:nvGrpSpPr>
        <p:grpSpPr>
          <a:xfrm>
            <a:off x="7145411" y="1995788"/>
            <a:ext cx="303359" cy="304760"/>
            <a:chOff x="-1333975" y="2365850"/>
            <a:chExt cx="292225" cy="293575"/>
          </a:xfrm>
        </p:grpSpPr>
        <p:sp>
          <p:nvSpPr>
            <p:cNvPr id="8048" name="Google Shape;8048;p66"/>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6"/>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6"/>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6"/>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6"/>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66"/>
          <p:cNvGrpSpPr/>
          <p:nvPr/>
        </p:nvGrpSpPr>
        <p:grpSpPr>
          <a:xfrm>
            <a:off x="2093040" y="2370764"/>
            <a:ext cx="286178" cy="303359"/>
            <a:chOff x="-5995925" y="2757850"/>
            <a:chExt cx="275675" cy="292225"/>
          </a:xfrm>
        </p:grpSpPr>
        <p:sp>
          <p:nvSpPr>
            <p:cNvPr id="8057" name="Google Shape;8057;p66"/>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6"/>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6"/>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6"/>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6"/>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66"/>
          <p:cNvGrpSpPr/>
          <p:nvPr/>
        </p:nvGrpSpPr>
        <p:grpSpPr>
          <a:xfrm>
            <a:off x="4020181" y="1631209"/>
            <a:ext cx="303385" cy="301750"/>
            <a:chOff x="-4211975" y="2046625"/>
            <a:chExt cx="292250" cy="290675"/>
          </a:xfrm>
        </p:grpSpPr>
        <p:sp>
          <p:nvSpPr>
            <p:cNvPr id="8067" name="Google Shape;8067;p66"/>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6"/>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6"/>
          <p:cNvGrpSpPr/>
          <p:nvPr/>
        </p:nvGrpSpPr>
        <p:grpSpPr>
          <a:xfrm>
            <a:off x="4056164" y="1995660"/>
            <a:ext cx="231418" cy="305020"/>
            <a:chOff x="-4178875" y="2405775"/>
            <a:chExt cx="222925" cy="293825"/>
          </a:xfrm>
        </p:grpSpPr>
        <p:sp>
          <p:nvSpPr>
            <p:cNvPr id="8070" name="Google Shape;8070;p66"/>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6"/>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6"/>
          <p:cNvGrpSpPr/>
          <p:nvPr/>
        </p:nvGrpSpPr>
        <p:grpSpPr>
          <a:xfrm>
            <a:off x="4029175" y="2380173"/>
            <a:ext cx="302554" cy="284543"/>
            <a:chOff x="-4211975" y="2783850"/>
            <a:chExt cx="291450" cy="274100"/>
          </a:xfrm>
        </p:grpSpPr>
        <p:sp>
          <p:nvSpPr>
            <p:cNvPr id="8074" name="Google Shape;8074;p66"/>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6"/>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6"/>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7" name="Google Shape;8077;p66"/>
          <p:cNvSpPr/>
          <p:nvPr/>
        </p:nvSpPr>
        <p:spPr>
          <a:xfrm>
            <a:off x="5981934" y="1629874"/>
            <a:ext cx="287009" cy="30418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8" name="Google Shape;8078;p66"/>
          <p:cNvGrpSpPr/>
          <p:nvPr/>
        </p:nvGrpSpPr>
        <p:grpSpPr>
          <a:xfrm>
            <a:off x="5974033" y="1996893"/>
            <a:ext cx="302554" cy="302554"/>
            <a:chOff x="-2419325" y="2408150"/>
            <a:chExt cx="291450" cy="291450"/>
          </a:xfrm>
        </p:grpSpPr>
        <p:sp>
          <p:nvSpPr>
            <p:cNvPr id="8079" name="Google Shape;8079;p66"/>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6"/>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6"/>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6"/>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6"/>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6"/>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6" name="Google Shape;8086;p66"/>
          <p:cNvSpPr/>
          <p:nvPr/>
        </p:nvSpPr>
        <p:spPr>
          <a:xfrm>
            <a:off x="5981520" y="2370193"/>
            <a:ext cx="304994" cy="30418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7" name="Google Shape;8087;p66"/>
          <p:cNvGrpSpPr/>
          <p:nvPr/>
        </p:nvGrpSpPr>
        <p:grpSpPr>
          <a:xfrm>
            <a:off x="7154392" y="2370765"/>
            <a:ext cx="302554" cy="303359"/>
            <a:chOff x="-1333200" y="2770450"/>
            <a:chExt cx="291450" cy="292225"/>
          </a:xfrm>
        </p:grpSpPr>
        <p:sp>
          <p:nvSpPr>
            <p:cNvPr id="8088" name="Google Shape;8088;p66"/>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6"/>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6"/>
          <p:cNvGrpSpPr/>
          <p:nvPr/>
        </p:nvGrpSpPr>
        <p:grpSpPr>
          <a:xfrm>
            <a:off x="2463949" y="1630806"/>
            <a:ext cx="304189" cy="302554"/>
            <a:chOff x="-5635200" y="2037975"/>
            <a:chExt cx="293025" cy="291450"/>
          </a:xfrm>
        </p:grpSpPr>
        <p:sp>
          <p:nvSpPr>
            <p:cNvPr id="8091" name="Google Shape;8091;p66"/>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6"/>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66"/>
          <p:cNvGrpSpPr/>
          <p:nvPr/>
        </p:nvGrpSpPr>
        <p:grpSpPr>
          <a:xfrm>
            <a:off x="2462716" y="1996893"/>
            <a:ext cx="306655" cy="302554"/>
            <a:chOff x="-5637575" y="2397900"/>
            <a:chExt cx="295400" cy="291450"/>
          </a:xfrm>
        </p:grpSpPr>
        <p:sp>
          <p:nvSpPr>
            <p:cNvPr id="8094" name="Google Shape;8094;p66"/>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6"/>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6"/>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6"/>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66"/>
          <p:cNvGrpSpPr/>
          <p:nvPr/>
        </p:nvGrpSpPr>
        <p:grpSpPr>
          <a:xfrm>
            <a:off x="2472540" y="2370764"/>
            <a:ext cx="304163" cy="303359"/>
            <a:chOff x="-5635975" y="2757075"/>
            <a:chExt cx="293000" cy="292225"/>
          </a:xfrm>
        </p:grpSpPr>
        <p:sp>
          <p:nvSpPr>
            <p:cNvPr id="8099" name="Google Shape;8099;p66"/>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6"/>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6"/>
          <p:cNvGrpSpPr/>
          <p:nvPr/>
        </p:nvGrpSpPr>
        <p:grpSpPr>
          <a:xfrm>
            <a:off x="4402304" y="1630807"/>
            <a:ext cx="304189" cy="302554"/>
            <a:chOff x="-3854375" y="2046625"/>
            <a:chExt cx="293025" cy="291450"/>
          </a:xfrm>
        </p:grpSpPr>
        <p:sp>
          <p:nvSpPr>
            <p:cNvPr id="8102" name="Google Shape;8102;p66"/>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6"/>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6"/>
          <p:cNvGrpSpPr/>
          <p:nvPr/>
        </p:nvGrpSpPr>
        <p:grpSpPr>
          <a:xfrm>
            <a:off x="4401486" y="1995673"/>
            <a:ext cx="305824" cy="304994"/>
            <a:chOff x="-3854375" y="2405000"/>
            <a:chExt cx="294600" cy="293800"/>
          </a:xfrm>
        </p:grpSpPr>
        <p:sp>
          <p:nvSpPr>
            <p:cNvPr id="8105" name="Google Shape;8105;p66"/>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6"/>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66"/>
          <p:cNvGrpSpPr/>
          <p:nvPr/>
        </p:nvGrpSpPr>
        <p:grpSpPr>
          <a:xfrm>
            <a:off x="4411700" y="2370362"/>
            <a:ext cx="302554" cy="304163"/>
            <a:chOff x="-3852025" y="2764950"/>
            <a:chExt cx="291450" cy="293000"/>
          </a:xfrm>
        </p:grpSpPr>
        <p:sp>
          <p:nvSpPr>
            <p:cNvPr id="8108" name="Google Shape;8108;p66"/>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6"/>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0" name="Google Shape;8110;p66"/>
          <p:cNvSpPr/>
          <p:nvPr/>
        </p:nvSpPr>
        <p:spPr>
          <a:xfrm>
            <a:off x="6366383" y="1667088"/>
            <a:ext cx="303359" cy="229757"/>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6"/>
          <p:cNvSpPr/>
          <p:nvPr/>
        </p:nvSpPr>
        <p:spPr>
          <a:xfrm>
            <a:off x="6366383" y="1996770"/>
            <a:ext cx="303359" cy="302528"/>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2" name="Google Shape;8112;p66"/>
          <p:cNvGrpSpPr/>
          <p:nvPr/>
        </p:nvGrpSpPr>
        <p:grpSpPr>
          <a:xfrm>
            <a:off x="6375254" y="2370765"/>
            <a:ext cx="302554" cy="303359"/>
            <a:chOff x="-2060175" y="2768875"/>
            <a:chExt cx="291450" cy="292225"/>
          </a:xfrm>
        </p:grpSpPr>
        <p:sp>
          <p:nvSpPr>
            <p:cNvPr id="8113" name="Google Shape;8113;p66"/>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6"/>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6"/>
          <p:cNvGrpSpPr/>
          <p:nvPr/>
        </p:nvGrpSpPr>
        <p:grpSpPr>
          <a:xfrm>
            <a:off x="7545660" y="1630808"/>
            <a:ext cx="303359" cy="302554"/>
            <a:chOff x="-937025" y="2064750"/>
            <a:chExt cx="292225" cy="291450"/>
          </a:xfrm>
        </p:grpSpPr>
        <p:sp>
          <p:nvSpPr>
            <p:cNvPr id="8116" name="Google Shape;8116;p66"/>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6"/>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6"/>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66"/>
          <p:cNvGrpSpPr/>
          <p:nvPr/>
        </p:nvGrpSpPr>
        <p:grpSpPr>
          <a:xfrm>
            <a:off x="2858189" y="1630404"/>
            <a:ext cx="303385" cy="303359"/>
            <a:chOff x="-5276050" y="2037975"/>
            <a:chExt cx="292250" cy="292225"/>
          </a:xfrm>
        </p:grpSpPr>
        <p:sp>
          <p:nvSpPr>
            <p:cNvPr id="8120" name="Google Shape;8120;p66"/>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6"/>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6"/>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3" name="Google Shape;8123;p66"/>
          <p:cNvSpPr/>
          <p:nvPr/>
        </p:nvSpPr>
        <p:spPr>
          <a:xfrm>
            <a:off x="2855615" y="2005853"/>
            <a:ext cx="309094" cy="284362"/>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6"/>
          <p:cNvSpPr/>
          <p:nvPr/>
        </p:nvSpPr>
        <p:spPr>
          <a:xfrm>
            <a:off x="2867061" y="2371024"/>
            <a:ext cx="303359" cy="302528"/>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5" name="Google Shape;8125;p66"/>
          <p:cNvGrpSpPr/>
          <p:nvPr/>
        </p:nvGrpSpPr>
        <p:grpSpPr>
          <a:xfrm>
            <a:off x="4841790" y="1630807"/>
            <a:ext cx="233053" cy="302554"/>
            <a:chOff x="-3462150" y="2046625"/>
            <a:chExt cx="224500" cy="291450"/>
          </a:xfrm>
        </p:grpSpPr>
        <p:sp>
          <p:nvSpPr>
            <p:cNvPr id="8126" name="Google Shape;8126;p66"/>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6"/>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6"/>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6"/>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6"/>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6"/>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6"/>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66"/>
          <p:cNvGrpSpPr/>
          <p:nvPr/>
        </p:nvGrpSpPr>
        <p:grpSpPr>
          <a:xfrm>
            <a:off x="4824221" y="1996076"/>
            <a:ext cx="268193" cy="304189"/>
            <a:chOff x="-3478675" y="2405775"/>
            <a:chExt cx="258350" cy="293025"/>
          </a:xfrm>
        </p:grpSpPr>
        <p:sp>
          <p:nvSpPr>
            <p:cNvPr id="8134" name="Google Shape;8134;p66"/>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6"/>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6"/>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6"/>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66"/>
          <p:cNvGrpSpPr/>
          <p:nvPr/>
        </p:nvGrpSpPr>
        <p:grpSpPr>
          <a:xfrm>
            <a:off x="4869171" y="2370765"/>
            <a:ext cx="195448" cy="303359"/>
            <a:chOff x="-3443250" y="2765725"/>
            <a:chExt cx="188275" cy="292225"/>
          </a:xfrm>
        </p:grpSpPr>
        <p:sp>
          <p:nvSpPr>
            <p:cNvPr id="8139" name="Google Shape;8139;p66"/>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6"/>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6"/>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6"/>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66"/>
          <p:cNvGrpSpPr/>
          <p:nvPr/>
        </p:nvGrpSpPr>
        <p:grpSpPr>
          <a:xfrm>
            <a:off x="6775572" y="1629989"/>
            <a:ext cx="267389" cy="304189"/>
            <a:chOff x="-1684475" y="2049000"/>
            <a:chExt cx="257575" cy="293025"/>
          </a:xfrm>
        </p:grpSpPr>
        <p:sp>
          <p:nvSpPr>
            <p:cNvPr id="8144" name="Google Shape;8144;p66"/>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6"/>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6"/>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6"/>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8" name="Google Shape;8148;p66"/>
          <p:cNvSpPr/>
          <p:nvPr/>
        </p:nvSpPr>
        <p:spPr>
          <a:xfrm>
            <a:off x="6751138" y="1996550"/>
            <a:ext cx="316439" cy="302969"/>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9" name="Google Shape;8149;p66"/>
          <p:cNvGrpSpPr/>
          <p:nvPr/>
        </p:nvGrpSpPr>
        <p:grpSpPr>
          <a:xfrm>
            <a:off x="6766568" y="2370765"/>
            <a:ext cx="302554" cy="303359"/>
            <a:chOff x="-1700225" y="2768875"/>
            <a:chExt cx="291450" cy="292225"/>
          </a:xfrm>
        </p:grpSpPr>
        <p:sp>
          <p:nvSpPr>
            <p:cNvPr id="8150" name="Google Shape;8150;p66"/>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6"/>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6"/>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6"/>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6"/>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6"/>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66"/>
          <p:cNvGrpSpPr/>
          <p:nvPr/>
        </p:nvGrpSpPr>
        <p:grpSpPr>
          <a:xfrm>
            <a:off x="7563645" y="1996076"/>
            <a:ext cx="267389" cy="304189"/>
            <a:chOff x="-919700" y="2420750"/>
            <a:chExt cx="257575" cy="293025"/>
          </a:xfrm>
        </p:grpSpPr>
        <p:sp>
          <p:nvSpPr>
            <p:cNvPr id="8157" name="Google Shape;8157;p66"/>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6"/>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6"/>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66"/>
          <p:cNvGrpSpPr/>
          <p:nvPr/>
        </p:nvGrpSpPr>
        <p:grpSpPr>
          <a:xfrm>
            <a:off x="1292857" y="3269120"/>
            <a:ext cx="318904" cy="302528"/>
            <a:chOff x="-6696925" y="3272575"/>
            <a:chExt cx="307200" cy="291425"/>
          </a:xfrm>
        </p:grpSpPr>
        <p:sp>
          <p:nvSpPr>
            <p:cNvPr id="8161" name="Google Shape;8161;p6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66"/>
          <p:cNvGrpSpPr/>
          <p:nvPr/>
        </p:nvGrpSpPr>
        <p:grpSpPr>
          <a:xfrm>
            <a:off x="1292844" y="3640695"/>
            <a:ext cx="318930" cy="303359"/>
            <a:chOff x="-6690625" y="3631325"/>
            <a:chExt cx="307225" cy="292225"/>
          </a:xfrm>
        </p:grpSpPr>
        <p:sp>
          <p:nvSpPr>
            <p:cNvPr id="8164" name="Google Shape;8164;p6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66"/>
          <p:cNvGrpSpPr/>
          <p:nvPr/>
        </p:nvGrpSpPr>
        <p:grpSpPr>
          <a:xfrm>
            <a:off x="1308793" y="4038903"/>
            <a:ext cx="304189" cy="302347"/>
            <a:chOff x="-6689825" y="3992050"/>
            <a:chExt cx="293025" cy="291250"/>
          </a:xfrm>
        </p:grpSpPr>
        <p:sp>
          <p:nvSpPr>
            <p:cNvPr id="8170" name="Google Shape;8170;p6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2" name="Google Shape;8182;p66"/>
          <p:cNvSpPr/>
          <p:nvPr/>
        </p:nvSpPr>
        <p:spPr>
          <a:xfrm>
            <a:off x="3239412" y="3269078"/>
            <a:ext cx="313350" cy="30224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66"/>
          <p:cNvGrpSpPr/>
          <p:nvPr/>
        </p:nvGrpSpPr>
        <p:grpSpPr>
          <a:xfrm>
            <a:off x="3243334" y="3641096"/>
            <a:ext cx="304994" cy="302554"/>
            <a:chOff x="-4837325" y="3612425"/>
            <a:chExt cx="293800" cy="291450"/>
          </a:xfrm>
        </p:grpSpPr>
        <p:sp>
          <p:nvSpPr>
            <p:cNvPr id="8184" name="Google Shape;8184;p6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6"/>
          <p:cNvGrpSpPr/>
          <p:nvPr/>
        </p:nvGrpSpPr>
        <p:grpSpPr>
          <a:xfrm>
            <a:off x="3252729" y="4038799"/>
            <a:ext cx="303359" cy="302554"/>
            <a:chOff x="-4837325" y="3971575"/>
            <a:chExt cx="292225" cy="291450"/>
          </a:xfrm>
        </p:grpSpPr>
        <p:sp>
          <p:nvSpPr>
            <p:cNvPr id="8188" name="Google Shape;8188;p6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6"/>
          <p:cNvGrpSpPr/>
          <p:nvPr/>
        </p:nvGrpSpPr>
        <p:grpSpPr>
          <a:xfrm>
            <a:off x="5193545" y="3287103"/>
            <a:ext cx="310729" cy="266558"/>
            <a:chOff x="-3037625" y="3254850"/>
            <a:chExt cx="299325" cy="256775"/>
          </a:xfrm>
        </p:grpSpPr>
        <p:sp>
          <p:nvSpPr>
            <p:cNvPr id="8195" name="Google Shape;8195;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6"/>
          <p:cNvGrpSpPr/>
          <p:nvPr/>
        </p:nvGrpSpPr>
        <p:grpSpPr>
          <a:xfrm>
            <a:off x="5196400" y="3640680"/>
            <a:ext cx="305020" cy="303385"/>
            <a:chOff x="-3031325" y="3597450"/>
            <a:chExt cx="293825" cy="292250"/>
          </a:xfrm>
        </p:grpSpPr>
        <p:sp>
          <p:nvSpPr>
            <p:cNvPr id="8200" name="Google Shape;8200;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66"/>
          <p:cNvGrpSpPr/>
          <p:nvPr/>
        </p:nvGrpSpPr>
        <p:grpSpPr>
          <a:xfrm>
            <a:off x="5205393" y="4056380"/>
            <a:ext cx="304189" cy="267389"/>
            <a:chOff x="-3030525" y="3973150"/>
            <a:chExt cx="293025" cy="257575"/>
          </a:xfrm>
        </p:grpSpPr>
        <p:sp>
          <p:nvSpPr>
            <p:cNvPr id="8205" name="Google Shape;8205;p6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66"/>
          <p:cNvGrpSpPr/>
          <p:nvPr/>
        </p:nvGrpSpPr>
        <p:grpSpPr>
          <a:xfrm>
            <a:off x="7146940" y="3313250"/>
            <a:ext cx="304189" cy="214264"/>
            <a:chOff x="-1199300" y="3279250"/>
            <a:chExt cx="293025" cy="206400"/>
          </a:xfrm>
        </p:grpSpPr>
        <p:sp>
          <p:nvSpPr>
            <p:cNvPr id="8208" name="Google Shape;8208;p6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6"/>
          <p:cNvGrpSpPr/>
          <p:nvPr/>
        </p:nvGrpSpPr>
        <p:grpSpPr>
          <a:xfrm>
            <a:off x="1678982" y="3268783"/>
            <a:ext cx="320539" cy="303203"/>
            <a:chOff x="-6338550" y="3272950"/>
            <a:chExt cx="308775" cy="292075"/>
          </a:xfrm>
        </p:grpSpPr>
        <p:sp>
          <p:nvSpPr>
            <p:cNvPr id="8213" name="Google Shape;8213;p6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66"/>
          <p:cNvGrpSpPr/>
          <p:nvPr/>
        </p:nvGrpSpPr>
        <p:grpSpPr>
          <a:xfrm>
            <a:off x="1687157" y="3641097"/>
            <a:ext cx="304189" cy="302554"/>
            <a:chOff x="-6329100" y="3632100"/>
            <a:chExt cx="293025" cy="291450"/>
          </a:xfrm>
        </p:grpSpPr>
        <p:sp>
          <p:nvSpPr>
            <p:cNvPr id="8217" name="Google Shape;8217;p6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6"/>
          <p:cNvGrpSpPr/>
          <p:nvPr/>
        </p:nvGrpSpPr>
        <p:grpSpPr>
          <a:xfrm>
            <a:off x="1696566" y="4038800"/>
            <a:ext cx="302528" cy="302554"/>
            <a:chOff x="-6329875" y="3992050"/>
            <a:chExt cx="291425" cy="291450"/>
          </a:xfrm>
        </p:grpSpPr>
        <p:sp>
          <p:nvSpPr>
            <p:cNvPr id="8221" name="Google Shape;8221;p6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66"/>
          <p:cNvGrpSpPr/>
          <p:nvPr/>
        </p:nvGrpSpPr>
        <p:grpSpPr>
          <a:xfrm>
            <a:off x="3633144" y="3267886"/>
            <a:ext cx="305020" cy="304994"/>
            <a:chOff x="-4478975" y="3251700"/>
            <a:chExt cx="293825" cy="293800"/>
          </a:xfrm>
        </p:grpSpPr>
        <p:sp>
          <p:nvSpPr>
            <p:cNvPr id="8226" name="Google Shape;8226;p6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66"/>
          <p:cNvGrpSpPr/>
          <p:nvPr/>
        </p:nvGrpSpPr>
        <p:grpSpPr>
          <a:xfrm>
            <a:off x="3633144" y="3641096"/>
            <a:ext cx="305020" cy="302554"/>
            <a:chOff x="-4475825" y="3612425"/>
            <a:chExt cx="293825" cy="291450"/>
          </a:xfrm>
        </p:grpSpPr>
        <p:sp>
          <p:nvSpPr>
            <p:cNvPr id="8230" name="Google Shape;8230;p6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6"/>
          <p:cNvGrpSpPr/>
          <p:nvPr/>
        </p:nvGrpSpPr>
        <p:grpSpPr>
          <a:xfrm>
            <a:off x="3639685" y="4038811"/>
            <a:ext cx="309094" cy="302528"/>
            <a:chOff x="-4480550" y="3970800"/>
            <a:chExt cx="297750" cy="291425"/>
          </a:xfrm>
        </p:grpSpPr>
        <p:sp>
          <p:nvSpPr>
            <p:cNvPr id="8234" name="Google Shape;8234;p6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66"/>
          <p:cNvGrpSpPr/>
          <p:nvPr/>
        </p:nvGrpSpPr>
        <p:grpSpPr>
          <a:xfrm>
            <a:off x="5589021" y="3269105"/>
            <a:ext cx="299284" cy="302554"/>
            <a:chOff x="-2668225" y="3239075"/>
            <a:chExt cx="288300" cy="291450"/>
          </a:xfrm>
        </p:grpSpPr>
        <p:sp>
          <p:nvSpPr>
            <p:cNvPr id="8237" name="Google Shape;8237;p6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66"/>
          <p:cNvGrpSpPr/>
          <p:nvPr/>
        </p:nvGrpSpPr>
        <p:grpSpPr>
          <a:xfrm>
            <a:off x="5586970" y="3641095"/>
            <a:ext cx="303385" cy="302554"/>
            <a:chOff x="-2671375" y="3597450"/>
            <a:chExt cx="292250" cy="291450"/>
          </a:xfrm>
        </p:grpSpPr>
        <p:sp>
          <p:nvSpPr>
            <p:cNvPr id="8243" name="Google Shape;8243;p6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66"/>
          <p:cNvGrpSpPr/>
          <p:nvPr/>
        </p:nvGrpSpPr>
        <p:grpSpPr>
          <a:xfrm>
            <a:off x="5594744" y="4037980"/>
            <a:ext cx="304994" cy="304189"/>
            <a:chOff x="-2670575" y="3956600"/>
            <a:chExt cx="293800" cy="293025"/>
          </a:xfrm>
        </p:grpSpPr>
        <p:sp>
          <p:nvSpPr>
            <p:cNvPr id="8246" name="Google Shape;8246;p6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6"/>
          <p:cNvGrpSpPr/>
          <p:nvPr/>
        </p:nvGrpSpPr>
        <p:grpSpPr>
          <a:xfrm>
            <a:off x="7145306" y="3641562"/>
            <a:ext cx="307459" cy="301620"/>
            <a:chOff x="-1183550" y="3586525"/>
            <a:chExt cx="296175" cy="290550"/>
          </a:xfrm>
        </p:grpSpPr>
        <p:sp>
          <p:nvSpPr>
            <p:cNvPr id="8251" name="Google Shape;8251;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6"/>
          <p:cNvGrpSpPr/>
          <p:nvPr/>
        </p:nvGrpSpPr>
        <p:grpSpPr>
          <a:xfrm>
            <a:off x="2077310" y="3269523"/>
            <a:ext cx="303385" cy="301724"/>
            <a:chOff x="-5971525" y="3273750"/>
            <a:chExt cx="292250" cy="290650"/>
          </a:xfrm>
        </p:grpSpPr>
        <p:sp>
          <p:nvSpPr>
            <p:cNvPr id="8261" name="Google Shape;8261;p6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6"/>
          <p:cNvGrpSpPr/>
          <p:nvPr/>
        </p:nvGrpSpPr>
        <p:grpSpPr>
          <a:xfrm>
            <a:off x="2073223" y="3640111"/>
            <a:ext cx="311560" cy="304527"/>
            <a:chOff x="-5974675" y="3632100"/>
            <a:chExt cx="300125" cy="293350"/>
          </a:xfrm>
        </p:grpSpPr>
        <p:sp>
          <p:nvSpPr>
            <p:cNvPr id="8264" name="Google Shape;8264;p6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6"/>
          <p:cNvGrpSpPr/>
          <p:nvPr/>
        </p:nvGrpSpPr>
        <p:grpSpPr>
          <a:xfrm>
            <a:off x="2094881" y="4037982"/>
            <a:ext cx="285400" cy="304189"/>
            <a:chOff x="-5971525" y="3990475"/>
            <a:chExt cx="274925" cy="293025"/>
          </a:xfrm>
        </p:grpSpPr>
        <p:sp>
          <p:nvSpPr>
            <p:cNvPr id="8268" name="Google Shape;8268;p6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66"/>
          <p:cNvGrpSpPr/>
          <p:nvPr/>
        </p:nvGrpSpPr>
        <p:grpSpPr>
          <a:xfrm>
            <a:off x="4022136" y="3269521"/>
            <a:ext cx="303359" cy="301724"/>
            <a:chOff x="-4118225" y="3253275"/>
            <a:chExt cx="292225" cy="290650"/>
          </a:xfrm>
        </p:grpSpPr>
        <p:sp>
          <p:nvSpPr>
            <p:cNvPr id="8273" name="Google Shape;8273;p6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66"/>
          <p:cNvGrpSpPr/>
          <p:nvPr/>
        </p:nvGrpSpPr>
        <p:grpSpPr>
          <a:xfrm>
            <a:off x="4058509" y="3640902"/>
            <a:ext cx="230614" cy="302944"/>
            <a:chOff x="-4082800" y="3612425"/>
            <a:chExt cx="222150" cy="291825"/>
          </a:xfrm>
        </p:grpSpPr>
        <p:sp>
          <p:nvSpPr>
            <p:cNvPr id="8276" name="Google Shape;8276;p6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6"/>
          <p:cNvGrpSpPr/>
          <p:nvPr/>
        </p:nvGrpSpPr>
        <p:grpSpPr>
          <a:xfrm>
            <a:off x="4030715" y="4048207"/>
            <a:ext cx="303359" cy="283739"/>
            <a:chOff x="-4118225" y="3990475"/>
            <a:chExt cx="292225" cy="273325"/>
          </a:xfrm>
        </p:grpSpPr>
        <p:sp>
          <p:nvSpPr>
            <p:cNvPr id="8280" name="Google Shape;8280;p6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6"/>
          <p:cNvGrpSpPr/>
          <p:nvPr/>
        </p:nvGrpSpPr>
        <p:grpSpPr>
          <a:xfrm>
            <a:off x="5984968" y="3268288"/>
            <a:ext cx="284569" cy="304189"/>
            <a:chOff x="-2312225" y="3238300"/>
            <a:chExt cx="274125" cy="293025"/>
          </a:xfrm>
        </p:grpSpPr>
        <p:sp>
          <p:nvSpPr>
            <p:cNvPr id="8285" name="Google Shape;8285;p6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6"/>
          <p:cNvGrpSpPr/>
          <p:nvPr/>
        </p:nvGrpSpPr>
        <p:grpSpPr>
          <a:xfrm>
            <a:off x="5975561" y="3603891"/>
            <a:ext cx="303385" cy="376960"/>
            <a:chOff x="-2310650" y="3525775"/>
            <a:chExt cx="292250" cy="363125"/>
          </a:xfrm>
        </p:grpSpPr>
        <p:sp>
          <p:nvSpPr>
            <p:cNvPr id="8288" name="Google Shape;8288;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66"/>
          <p:cNvGrpSpPr/>
          <p:nvPr/>
        </p:nvGrpSpPr>
        <p:grpSpPr>
          <a:xfrm>
            <a:off x="5983322" y="4038798"/>
            <a:ext cx="305020" cy="302554"/>
            <a:chOff x="-2310650" y="3958175"/>
            <a:chExt cx="293825" cy="291450"/>
          </a:xfrm>
        </p:grpSpPr>
        <p:sp>
          <p:nvSpPr>
            <p:cNvPr id="8293" name="Google Shape;8293;p6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66"/>
          <p:cNvGrpSpPr/>
          <p:nvPr/>
        </p:nvGrpSpPr>
        <p:grpSpPr>
          <a:xfrm>
            <a:off x="7154715" y="4038798"/>
            <a:ext cx="305798" cy="302554"/>
            <a:chOff x="-1182750" y="3962900"/>
            <a:chExt cx="294575" cy="291450"/>
          </a:xfrm>
        </p:grpSpPr>
        <p:sp>
          <p:nvSpPr>
            <p:cNvPr id="8296" name="Google Shape;8296;p6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6"/>
          <p:cNvGrpSpPr/>
          <p:nvPr/>
        </p:nvGrpSpPr>
        <p:grpSpPr>
          <a:xfrm>
            <a:off x="2465070" y="3269107"/>
            <a:ext cx="305824" cy="302554"/>
            <a:chOff x="-5611575" y="3272950"/>
            <a:chExt cx="294600" cy="291450"/>
          </a:xfrm>
        </p:grpSpPr>
        <p:sp>
          <p:nvSpPr>
            <p:cNvPr id="8304" name="Google Shape;8304;p6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66"/>
          <p:cNvGrpSpPr/>
          <p:nvPr/>
        </p:nvGrpSpPr>
        <p:grpSpPr>
          <a:xfrm>
            <a:off x="2465070" y="3641513"/>
            <a:ext cx="305824" cy="301724"/>
            <a:chOff x="-5613150" y="3632900"/>
            <a:chExt cx="294600" cy="290650"/>
          </a:xfrm>
        </p:grpSpPr>
        <p:sp>
          <p:nvSpPr>
            <p:cNvPr id="8310" name="Google Shape;8310;p6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66"/>
          <p:cNvGrpSpPr/>
          <p:nvPr/>
        </p:nvGrpSpPr>
        <p:grpSpPr>
          <a:xfrm>
            <a:off x="2473648" y="4038397"/>
            <a:ext cx="305824" cy="303359"/>
            <a:chOff x="-5613150" y="3991275"/>
            <a:chExt cx="294600" cy="292225"/>
          </a:xfrm>
        </p:grpSpPr>
        <p:sp>
          <p:nvSpPr>
            <p:cNvPr id="8313" name="Google Shape;8313;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6"/>
          <p:cNvGrpSpPr/>
          <p:nvPr/>
        </p:nvGrpSpPr>
        <p:grpSpPr>
          <a:xfrm>
            <a:off x="4399665" y="3269262"/>
            <a:ext cx="313350" cy="302243"/>
            <a:chOff x="-3768700" y="3253275"/>
            <a:chExt cx="301850" cy="291150"/>
          </a:xfrm>
        </p:grpSpPr>
        <p:sp>
          <p:nvSpPr>
            <p:cNvPr id="8323" name="Google Shape;8323;p6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66"/>
          <p:cNvGrpSpPr/>
          <p:nvPr/>
        </p:nvGrpSpPr>
        <p:grpSpPr>
          <a:xfrm>
            <a:off x="4402609" y="3649674"/>
            <a:ext cx="307459" cy="285400"/>
            <a:chOff x="-3808700" y="3628950"/>
            <a:chExt cx="296175" cy="274925"/>
          </a:xfrm>
        </p:grpSpPr>
        <p:sp>
          <p:nvSpPr>
            <p:cNvPr id="8327" name="Google Shape;8327;p6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66"/>
          <p:cNvGrpSpPr/>
          <p:nvPr/>
        </p:nvGrpSpPr>
        <p:grpSpPr>
          <a:xfrm>
            <a:off x="4449623" y="4038500"/>
            <a:ext cx="302399" cy="303151"/>
            <a:chOff x="-3771675" y="3971775"/>
            <a:chExt cx="291300" cy="292025"/>
          </a:xfrm>
        </p:grpSpPr>
        <p:sp>
          <p:nvSpPr>
            <p:cNvPr id="8331" name="Google Shape;8331;p6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6"/>
          <p:cNvGrpSpPr/>
          <p:nvPr/>
        </p:nvGrpSpPr>
        <p:grpSpPr>
          <a:xfrm>
            <a:off x="6368398" y="3304751"/>
            <a:ext cx="302995" cy="231263"/>
            <a:chOff x="-1951475" y="3273100"/>
            <a:chExt cx="291875" cy="222775"/>
          </a:xfrm>
        </p:grpSpPr>
        <p:sp>
          <p:nvSpPr>
            <p:cNvPr id="8337" name="Google Shape;8337;p6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66"/>
          <p:cNvGrpSpPr/>
          <p:nvPr/>
        </p:nvGrpSpPr>
        <p:grpSpPr>
          <a:xfrm>
            <a:off x="6366582" y="3641095"/>
            <a:ext cx="306629" cy="302554"/>
            <a:chOff x="-1951475" y="3597450"/>
            <a:chExt cx="295375" cy="291450"/>
          </a:xfrm>
        </p:grpSpPr>
        <p:sp>
          <p:nvSpPr>
            <p:cNvPr id="8341" name="Google Shape;8341;p6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6"/>
          <p:cNvGrpSpPr/>
          <p:nvPr/>
        </p:nvGrpSpPr>
        <p:grpSpPr>
          <a:xfrm>
            <a:off x="6368205" y="4038798"/>
            <a:ext cx="320539" cy="302554"/>
            <a:chOff x="-1960150" y="3956600"/>
            <a:chExt cx="308775" cy="291450"/>
          </a:xfrm>
        </p:grpSpPr>
        <p:sp>
          <p:nvSpPr>
            <p:cNvPr id="8346" name="Google Shape;8346;p6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66"/>
          <p:cNvGrpSpPr/>
          <p:nvPr/>
        </p:nvGrpSpPr>
        <p:grpSpPr>
          <a:xfrm>
            <a:off x="7547604" y="3268702"/>
            <a:ext cx="303359" cy="303359"/>
            <a:chOff x="-804700" y="3226500"/>
            <a:chExt cx="292225" cy="292225"/>
          </a:xfrm>
        </p:grpSpPr>
        <p:sp>
          <p:nvSpPr>
            <p:cNvPr id="8349" name="Google Shape;8349;p6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66"/>
          <p:cNvGrpSpPr/>
          <p:nvPr/>
        </p:nvGrpSpPr>
        <p:grpSpPr>
          <a:xfrm>
            <a:off x="2860141" y="3268692"/>
            <a:ext cx="303359" cy="303385"/>
            <a:chOff x="-5251625" y="3272950"/>
            <a:chExt cx="292225" cy="292250"/>
          </a:xfrm>
        </p:grpSpPr>
        <p:sp>
          <p:nvSpPr>
            <p:cNvPr id="8357" name="Google Shape;8357;p6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6"/>
          <p:cNvGrpSpPr/>
          <p:nvPr/>
        </p:nvGrpSpPr>
        <p:grpSpPr>
          <a:xfrm>
            <a:off x="2857689" y="3640488"/>
            <a:ext cx="308264" cy="303774"/>
            <a:chOff x="-5254775" y="3631325"/>
            <a:chExt cx="296950" cy="292625"/>
          </a:xfrm>
        </p:grpSpPr>
        <p:sp>
          <p:nvSpPr>
            <p:cNvPr id="8361" name="Google Shape;8361;p6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66"/>
          <p:cNvGrpSpPr/>
          <p:nvPr/>
        </p:nvGrpSpPr>
        <p:grpSpPr>
          <a:xfrm>
            <a:off x="2869122" y="4038397"/>
            <a:ext cx="302554" cy="303359"/>
            <a:chOff x="-5251625" y="3991275"/>
            <a:chExt cx="291450" cy="292225"/>
          </a:xfrm>
        </p:grpSpPr>
        <p:sp>
          <p:nvSpPr>
            <p:cNvPr id="8369" name="Google Shape;8369;p6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66"/>
          <p:cNvGrpSpPr/>
          <p:nvPr/>
        </p:nvGrpSpPr>
        <p:grpSpPr>
          <a:xfrm>
            <a:off x="4844953" y="3269119"/>
            <a:ext cx="230614" cy="302528"/>
            <a:chOff x="-3365275" y="3253275"/>
            <a:chExt cx="222150" cy="291425"/>
          </a:xfrm>
        </p:grpSpPr>
        <p:sp>
          <p:nvSpPr>
            <p:cNvPr id="8375" name="Google Shape;8375;p6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66"/>
          <p:cNvGrpSpPr/>
          <p:nvPr/>
        </p:nvGrpSpPr>
        <p:grpSpPr>
          <a:xfrm>
            <a:off x="4826163" y="3640279"/>
            <a:ext cx="268193" cy="304189"/>
            <a:chOff x="-3383375" y="3611625"/>
            <a:chExt cx="258350" cy="293025"/>
          </a:xfrm>
        </p:grpSpPr>
        <p:sp>
          <p:nvSpPr>
            <p:cNvPr id="8378" name="Google Shape;8378;p6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66"/>
          <p:cNvGrpSpPr/>
          <p:nvPr/>
        </p:nvGrpSpPr>
        <p:grpSpPr>
          <a:xfrm>
            <a:off x="4871114" y="4038799"/>
            <a:ext cx="195448" cy="302554"/>
            <a:chOff x="-3347950" y="3971575"/>
            <a:chExt cx="188275" cy="291450"/>
          </a:xfrm>
        </p:grpSpPr>
        <p:sp>
          <p:nvSpPr>
            <p:cNvPr id="8381" name="Google Shape;8381;p6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66"/>
          <p:cNvGrpSpPr/>
          <p:nvPr/>
        </p:nvGrpSpPr>
        <p:grpSpPr>
          <a:xfrm>
            <a:off x="6777113" y="3268288"/>
            <a:ext cx="268193" cy="304189"/>
            <a:chOff x="-1575775" y="3238300"/>
            <a:chExt cx="258350" cy="293025"/>
          </a:xfrm>
        </p:grpSpPr>
        <p:sp>
          <p:nvSpPr>
            <p:cNvPr id="8385" name="Google Shape;8385;p6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66"/>
          <p:cNvGrpSpPr/>
          <p:nvPr/>
        </p:nvGrpSpPr>
        <p:grpSpPr>
          <a:xfrm>
            <a:off x="6758700" y="3639474"/>
            <a:ext cx="305020" cy="305798"/>
            <a:chOff x="-1591550" y="3597475"/>
            <a:chExt cx="293825" cy="294575"/>
          </a:xfrm>
        </p:grpSpPr>
        <p:sp>
          <p:nvSpPr>
            <p:cNvPr id="8391" name="Google Shape;8391;p6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66"/>
          <p:cNvGrpSpPr/>
          <p:nvPr/>
        </p:nvGrpSpPr>
        <p:grpSpPr>
          <a:xfrm>
            <a:off x="6767694" y="4046155"/>
            <a:ext cx="304189" cy="287839"/>
            <a:chOff x="-1592325" y="3957400"/>
            <a:chExt cx="293025" cy="277275"/>
          </a:xfrm>
        </p:grpSpPr>
        <p:sp>
          <p:nvSpPr>
            <p:cNvPr id="8395" name="Google Shape;8395;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6"/>
          <p:cNvGrpSpPr/>
          <p:nvPr/>
        </p:nvGrpSpPr>
        <p:grpSpPr>
          <a:xfrm>
            <a:off x="7566005" y="3640694"/>
            <a:ext cx="266558" cy="303359"/>
            <a:chOff x="-778700" y="3612425"/>
            <a:chExt cx="256775" cy="292225"/>
          </a:xfrm>
        </p:grpSpPr>
        <p:sp>
          <p:nvSpPr>
            <p:cNvPr id="8400" name="Google Shape;8400;p6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66"/>
          <p:cNvGrpSpPr/>
          <p:nvPr/>
        </p:nvGrpSpPr>
        <p:grpSpPr>
          <a:xfrm>
            <a:off x="2080850" y="1641166"/>
            <a:ext cx="294442" cy="295215"/>
            <a:chOff x="6679825" y="2693700"/>
            <a:chExt cx="257875" cy="258575"/>
          </a:xfrm>
        </p:grpSpPr>
        <p:sp>
          <p:nvSpPr>
            <p:cNvPr id="8407" name="Google Shape;8407;p66"/>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6"/>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66"/>
          <p:cNvGrpSpPr/>
          <p:nvPr/>
        </p:nvGrpSpPr>
        <p:grpSpPr>
          <a:xfrm>
            <a:off x="2073922" y="1998089"/>
            <a:ext cx="302373" cy="300011"/>
            <a:chOff x="6790450" y="3119050"/>
            <a:chExt cx="262750" cy="260675"/>
          </a:xfrm>
        </p:grpSpPr>
        <p:sp>
          <p:nvSpPr>
            <p:cNvPr id="8410" name="Google Shape;8410;p66"/>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6"/>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66"/>
          <p:cNvGrpSpPr/>
          <p:nvPr/>
        </p:nvGrpSpPr>
        <p:grpSpPr>
          <a:xfrm>
            <a:off x="6586588" y="4426561"/>
            <a:ext cx="245642" cy="279461"/>
            <a:chOff x="7728464" y="1561258"/>
            <a:chExt cx="349719" cy="397866"/>
          </a:xfrm>
        </p:grpSpPr>
        <p:sp>
          <p:nvSpPr>
            <p:cNvPr id="8413" name="Google Shape;8413;p6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66"/>
          <p:cNvGrpSpPr/>
          <p:nvPr/>
        </p:nvGrpSpPr>
        <p:grpSpPr>
          <a:xfrm>
            <a:off x="5089198" y="4426561"/>
            <a:ext cx="279490" cy="279461"/>
            <a:chOff x="5611350" y="1561258"/>
            <a:chExt cx="397907" cy="397866"/>
          </a:xfrm>
        </p:grpSpPr>
        <p:sp>
          <p:nvSpPr>
            <p:cNvPr id="8416" name="Google Shape;8416;p6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66"/>
          <p:cNvGrpSpPr/>
          <p:nvPr/>
        </p:nvGrpSpPr>
        <p:grpSpPr>
          <a:xfrm>
            <a:off x="5463566" y="4496683"/>
            <a:ext cx="279439" cy="139217"/>
            <a:chOff x="6140660" y="1661097"/>
            <a:chExt cx="397835" cy="198202"/>
          </a:xfrm>
        </p:grpSpPr>
        <p:sp>
          <p:nvSpPr>
            <p:cNvPr id="8421" name="Google Shape;8421;p6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66"/>
          <p:cNvGrpSpPr/>
          <p:nvPr/>
        </p:nvGrpSpPr>
        <p:grpSpPr>
          <a:xfrm>
            <a:off x="5837882" y="4426561"/>
            <a:ext cx="279490" cy="279461"/>
            <a:chOff x="6669907" y="1561258"/>
            <a:chExt cx="397907" cy="397866"/>
          </a:xfrm>
        </p:grpSpPr>
        <p:sp>
          <p:nvSpPr>
            <p:cNvPr id="8426" name="Google Shape;8426;p6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66"/>
          <p:cNvGrpSpPr/>
          <p:nvPr/>
        </p:nvGrpSpPr>
        <p:grpSpPr>
          <a:xfrm>
            <a:off x="6212250" y="4426561"/>
            <a:ext cx="279461" cy="279461"/>
            <a:chOff x="7199196" y="1561258"/>
            <a:chExt cx="397866" cy="397866"/>
          </a:xfrm>
        </p:grpSpPr>
        <p:sp>
          <p:nvSpPr>
            <p:cNvPr id="8432" name="Google Shape;8432;p6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66"/>
          <p:cNvGrpSpPr/>
          <p:nvPr/>
        </p:nvGrpSpPr>
        <p:grpSpPr>
          <a:xfrm>
            <a:off x="3592360" y="4468039"/>
            <a:ext cx="279490" cy="196505"/>
            <a:chOff x="3386036" y="1746339"/>
            <a:chExt cx="397907" cy="279762"/>
          </a:xfrm>
        </p:grpSpPr>
        <p:sp>
          <p:nvSpPr>
            <p:cNvPr id="8436" name="Google Shape;8436;p6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66"/>
          <p:cNvGrpSpPr/>
          <p:nvPr/>
        </p:nvGrpSpPr>
        <p:grpSpPr>
          <a:xfrm>
            <a:off x="4340466" y="4426546"/>
            <a:ext cx="279490" cy="279490"/>
            <a:chOff x="4417380" y="1687279"/>
            <a:chExt cx="397907" cy="397907"/>
          </a:xfrm>
        </p:grpSpPr>
        <p:sp>
          <p:nvSpPr>
            <p:cNvPr id="8439" name="Google Shape;8439;p6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66"/>
          <p:cNvGrpSpPr/>
          <p:nvPr/>
        </p:nvGrpSpPr>
        <p:grpSpPr>
          <a:xfrm>
            <a:off x="3218007" y="4426553"/>
            <a:ext cx="279476" cy="279476"/>
            <a:chOff x="2869999" y="1687279"/>
            <a:chExt cx="397887" cy="397887"/>
          </a:xfrm>
        </p:grpSpPr>
        <p:sp>
          <p:nvSpPr>
            <p:cNvPr id="8442" name="Google Shape;8442;p6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66"/>
          <p:cNvGrpSpPr/>
          <p:nvPr/>
        </p:nvGrpSpPr>
        <p:grpSpPr>
          <a:xfrm>
            <a:off x="3966728" y="4426817"/>
            <a:ext cx="278860" cy="278948"/>
            <a:chOff x="3902887" y="1687655"/>
            <a:chExt cx="397010" cy="397135"/>
          </a:xfrm>
        </p:grpSpPr>
        <p:sp>
          <p:nvSpPr>
            <p:cNvPr id="8445" name="Google Shape;8445;p6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6"/>
          <p:cNvGrpSpPr/>
          <p:nvPr/>
        </p:nvGrpSpPr>
        <p:grpSpPr>
          <a:xfrm>
            <a:off x="4714834" y="4426546"/>
            <a:ext cx="279490" cy="279490"/>
            <a:chOff x="4933458" y="1687279"/>
            <a:chExt cx="397907" cy="397907"/>
          </a:xfrm>
        </p:grpSpPr>
        <p:sp>
          <p:nvSpPr>
            <p:cNvPr id="8448" name="Google Shape;8448;p6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6"/>
          <p:cNvGrpSpPr/>
          <p:nvPr/>
        </p:nvGrpSpPr>
        <p:grpSpPr>
          <a:xfrm>
            <a:off x="2094198" y="4426553"/>
            <a:ext cx="279476" cy="279476"/>
            <a:chOff x="1379798" y="1723250"/>
            <a:chExt cx="397887" cy="397887"/>
          </a:xfrm>
        </p:grpSpPr>
        <p:sp>
          <p:nvSpPr>
            <p:cNvPr id="8451" name="Google Shape;8451;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66"/>
          <p:cNvGrpSpPr/>
          <p:nvPr/>
        </p:nvGrpSpPr>
        <p:grpSpPr>
          <a:xfrm>
            <a:off x="1345493" y="4426553"/>
            <a:ext cx="279490" cy="279476"/>
            <a:chOff x="266768" y="1721375"/>
            <a:chExt cx="397907" cy="397887"/>
          </a:xfrm>
        </p:grpSpPr>
        <p:sp>
          <p:nvSpPr>
            <p:cNvPr id="8456" name="Google Shape;8456;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66"/>
          <p:cNvGrpSpPr/>
          <p:nvPr/>
        </p:nvGrpSpPr>
        <p:grpSpPr>
          <a:xfrm>
            <a:off x="1719859" y="4426553"/>
            <a:ext cx="279461" cy="279476"/>
            <a:chOff x="864491" y="1723250"/>
            <a:chExt cx="397866" cy="397887"/>
          </a:xfrm>
        </p:grpSpPr>
        <p:sp>
          <p:nvSpPr>
            <p:cNvPr id="8459" name="Google Shape;8459;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2" name="Google Shape;8462;p66"/>
          <p:cNvSpPr/>
          <p:nvPr/>
        </p:nvSpPr>
        <p:spPr>
          <a:xfrm>
            <a:off x="2468592" y="4451988"/>
            <a:ext cx="280329" cy="228637"/>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3" name="Google Shape;8463;p66"/>
          <p:cNvGrpSpPr/>
          <p:nvPr/>
        </p:nvGrpSpPr>
        <p:grpSpPr>
          <a:xfrm>
            <a:off x="2843740" y="4426832"/>
            <a:ext cx="279388" cy="278918"/>
            <a:chOff x="2408992" y="1722875"/>
            <a:chExt cx="397761" cy="397093"/>
          </a:xfrm>
        </p:grpSpPr>
        <p:sp>
          <p:nvSpPr>
            <p:cNvPr id="8464" name="Google Shape;8464;p6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66"/>
          <p:cNvGrpSpPr/>
          <p:nvPr/>
        </p:nvGrpSpPr>
        <p:grpSpPr>
          <a:xfrm>
            <a:off x="6576454" y="2738015"/>
            <a:ext cx="257472" cy="292918"/>
            <a:chOff x="7660859" y="2571753"/>
            <a:chExt cx="366561" cy="417024"/>
          </a:xfrm>
        </p:grpSpPr>
        <p:sp>
          <p:nvSpPr>
            <p:cNvPr id="8467" name="Google Shape;8467;p66"/>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6"/>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6"/>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66"/>
          <p:cNvGrpSpPr/>
          <p:nvPr/>
        </p:nvGrpSpPr>
        <p:grpSpPr>
          <a:xfrm>
            <a:off x="5079333" y="2738015"/>
            <a:ext cx="292918" cy="292918"/>
            <a:chOff x="5566722" y="2571753"/>
            <a:chExt cx="417024" cy="417024"/>
          </a:xfrm>
        </p:grpSpPr>
        <p:sp>
          <p:nvSpPr>
            <p:cNvPr id="8471" name="Google Shape;8471;p66"/>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6"/>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66"/>
          <p:cNvGrpSpPr/>
          <p:nvPr/>
        </p:nvGrpSpPr>
        <p:grpSpPr>
          <a:xfrm>
            <a:off x="5453615" y="2811538"/>
            <a:ext cx="292910" cy="145873"/>
            <a:chOff x="6090251" y="2676413"/>
            <a:chExt cx="417014" cy="207677"/>
          </a:xfrm>
        </p:grpSpPr>
        <p:sp>
          <p:nvSpPr>
            <p:cNvPr id="8474" name="Google Shape;8474;p66"/>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6"/>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6"/>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6"/>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66"/>
          <p:cNvGrpSpPr/>
          <p:nvPr/>
        </p:nvGrpSpPr>
        <p:grpSpPr>
          <a:xfrm>
            <a:off x="6202172" y="2738015"/>
            <a:ext cx="292918" cy="292918"/>
            <a:chOff x="7137330" y="2571753"/>
            <a:chExt cx="417024" cy="417024"/>
          </a:xfrm>
        </p:grpSpPr>
        <p:sp>
          <p:nvSpPr>
            <p:cNvPr id="8479" name="Google Shape;8479;p66"/>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6"/>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6"/>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66"/>
          <p:cNvGrpSpPr/>
          <p:nvPr/>
        </p:nvGrpSpPr>
        <p:grpSpPr>
          <a:xfrm>
            <a:off x="5827890" y="2738015"/>
            <a:ext cx="292918" cy="292918"/>
            <a:chOff x="6613801" y="2571753"/>
            <a:chExt cx="417024" cy="417024"/>
          </a:xfrm>
        </p:grpSpPr>
        <p:sp>
          <p:nvSpPr>
            <p:cNvPr id="8483" name="Google Shape;8483;p66"/>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6"/>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6"/>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6"/>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6"/>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6"/>
          <p:cNvGrpSpPr/>
          <p:nvPr/>
        </p:nvGrpSpPr>
        <p:grpSpPr>
          <a:xfrm>
            <a:off x="3207894" y="2738008"/>
            <a:ext cx="292933" cy="292933"/>
            <a:chOff x="2964567" y="2571753"/>
            <a:chExt cx="417045" cy="417045"/>
          </a:xfrm>
        </p:grpSpPr>
        <p:sp>
          <p:nvSpPr>
            <p:cNvPr id="8489" name="Google Shape;8489;p66"/>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6"/>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66"/>
          <p:cNvGrpSpPr/>
          <p:nvPr/>
        </p:nvGrpSpPr>
        <p:grpSpPr>
          <a:xfrm>
            <a:off x="3582191" y="2781487"/>
            <a:ext cx="292918" cy="205975"/>
            <a:chOff x="3476576" y="2633631"/>
            <a:chExt cx="417024" cy="293244"/>
          </a:xfrm>
        </p:grpSpPr>
        <p:sp>
          <p:nvSpPr>
            <p:cNvPr id="8492" name="Google Shape;8492;p66"/>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6"/>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66"/>
          <p:cNvGrpSpPr/>
          <p:nvPr/>
        </p:nvGrpSpPr>
        <p:grpSpPr>
          <a:xfrm>
            <a:off x="3956473" y="2738067"/>
            <a:ext cx="292933" cy="292815"/>
            <a:chOff x="3988564" y="2571836"/>
            <a:chExt cx="417045" cy="416878"/>
          </a:xfrm>
        </p:grpSpPr>
        <p:sp>
          <p:nvSpPr>
            <p:cNvPr id="8495" name="Google Shape;8495;p66"/>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6"/>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66"/>
          <p:cNvGrpSpPr/>
          <p:nvPr/>
        </p:nvGrpSpPr>
        <p:grpSpPr>
          <a:xfrm>
            <a:off x="4330770" y="2738015"/>
            <a:ext cx="292918" cy="292918"/>
            <a:chOff x="4500573" y="2571753"/>
            <a:chExt cx="417024" cy="417024"/>
          </a:xfrm>
        </p:grpSpPr>
        <p:sp>
          <p:nvSpPr>
            <p:cNvPr id="8498" name="Google Shape;8498;p66"/>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6"/>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66"/>
          <p:cNvGrpSpPr/>
          <p:nvPr/>
        </p:nvGrpSpPr>
        <p:grpSpPr>
          <a:xfrm>
            <a:off x="4705052" y="2738015"/>
            <a:ext cx="292918" cy="292918"/>
            <a:chOff x="5012603" y="2571753"/>
            <a:chExt cx="417024" cy="417024"/>
          </a:xfrm>
        </p:grpSpPr>
        <p:sp>
          <p:nvSpPr>
            <p:cNvPr id="8501" name="Google Shape;8501;p66"/>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6"/>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3" name="Google Shape;8503;p66"/>
          <p:cNvSpPr/>
          <p:nvPr/>
        </p:nvSpPr>
        <p:spPr>
          <a:xfrm>
            <a:off x="1334556" y="2738029"/>
            <a:ext cx="292936" cy="292936"/>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4" name="Google Shape;8504;p66"/>
          <p:cNvGrpSpPr/>
          <p:nvPr/>
        </p:nvGrpSpPr>
        <p:grpSpPr>
          <a:xfrm>
            <a:off x="1708832" y="2738015"/>
            <a:ext cx="292947" cy="292918"/>
            <a:chOff x="812101" y="2571761"/>
            <a:chExt cx="417066" cy="417024"/>
          </a:xfrm>
        </p:grpSpPr>
        <p:sp>
          <p:nvSpPr>
            <p:cNvPr id="8505" name="Google Shape;8505;p66"/>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6"/>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6"/>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6"/>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6"/>
          <p:cNvGrpSpPr/>
          <p:nvPr/>
        </p:nvGrpSpPr>
        <p:grpSpPr>
          <a:xfrm>
            <a:off x="2083144" y="2738015"/>
            <a:ext cx="292918" cy="292918"/>
            <a:chOff x="1323129" y="2571761"/>
            <a:chExt cx="417024" cy="417024"/>
          </a:xfrm>
        </p:grpSpPr>
        <p:sp>
          <p:nvSpPr>
            <p:cNvPr id="8510" name="Google Shape;8510;p66"/>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6"/>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6"/>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6"/>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4" name="Google Shape;8514;p66"/>
          <p:cNvSpPr/>
          <p:nvPr/>
        </p:nvSpPr>
        <p:spPr>
          <a:xfrm>
            <a:off x="2457466" y="2764452"/>
            <a:ext cx="294387" cy="240087"/>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5" name="Google Shape;8515;p66"/>
          <p:cNvGrpSpPr/>
          <p:nvPr/>
        </p:nvGrpSpPr>
        <p:grpSpPr>
          <a:xfrm>
            <a:off x="2833159" y="2738008"/>
            <a:ext cx="293372" cy="292933"/>
            <a:chOff x="2344476" y="2571761"/>
            <a:chExt cx="417671" cy="417045"/>
          </a:xfrm>
        </p:grpSpPr>
        <p:sp>
          <p:nvSpPr>
            <p:cNvPr id="8516" name="Google Shape;8516;p66"/>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6"/>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176" name="Google Shape;176;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31"/>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8521" name="Shape 8521"/>
        <p:cNvGrpSpPr/>
        <p:nvPr/>
      </p:nvGrpSpPr>
      <p:grpSpPr>
        <a:xfrm>
          <a:off x="0" y="0"/>
          <a:ext cx="0" cy="0"/>
          <a:chOff x="0" y="0"/>
          <a:chExt cx="0" cy="0"/>
        </a:xfrm>
      </p:grpSpPr>
      <p:sp>
        <p:nvSpPr>
          <p:cNvPr id="8522" name="Google Shape;8522;p67"/>
          <p:cNvSpPr txBox="1"/>
          <p:nvPr>
            <p:ph idx="4294967295" type="title"/>
          </p:nvPr>
        </p:nvSpPr>
        <p:spPr>
          <a:xfrm>
            <a:off x="1068100" y="928284"/>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523" name="Google Shape;8523;p67"/>
          <p:cNvGrpSpPr/>
          <p:nvPr/>
        </p:nvGrpSpPr>
        <p:grpSpPr>
          <a:xfrm>
            <a:off x="1049401" y="1688535"/>
            <a:ext cx="334346" cy="329068"/>
            <a:chOff x="683125" y="1955275"/>
            <a:chExt cx="299325" cy="294600"/>
          </a:xfrm>
        </p:grpSpPr>
        <p:sp>
          <p:nvSpPr>
            <p:cNvPr id="8524" name="Google Shape;8524;p67"/>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7"/>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7"/>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7"/>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67"/>
          <p:cNvGrpSpPr/>
          <p:nvPr/>
        </p:nvGrpSpPr>
        <p:grpSpPr>
          <a:xfrm>
            <a:off x="1050281" y="2079583"/>
            <a:ext cx="332587" cy="330855"/>
            <a:chOff x="685475" y="2318350"/>
            <a:chExt cx="297750" cy="296200"/>
          </a:xfrm>
        </p:grpSpPr>
        <p:sp>
          <p:nvSpPr>
            <p:cNvPr id="8529" name="Google Shape;8529;p67"/>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7"/>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7"/>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2" name="Google Shape;8532;p67"/>
          <p:cNvSpPr/>
          <p:nvPr/>
        </p:nvSpPr>
        <p:spPr>
          <a:xfrm>
            <a:off x="1051601" y="2504974"/>
            <a:ext cx="329934" cy="33080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3" name="Google Shape;8533;p67"/>
          <p:cNvGrpSpPr/>
          <p:nvPr/>
        </p:nvGrpSpPr>
        <p:grpSpPr>
          <a:xfrm>
            <a:off x="3159658" y="1688312"/>
            <a:ext cx="293017" cy="329515"/>
            <a:chOff x="2523000" y="1954875"/>
            <a:chExt cx="262325" cy="295000"/>
          </a:xfrm>
        </p:grpSpPr>
        <p:sp>
          <p:nvSpPr>
            <p:cNvPr id="8534" name="Google Shape;8534;p67"/>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7"/>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67"/>
          <p:cNvGrpSpPr/>
          <p:nvPr/>
        </p:nvGrpSpPr>
        <p:grpSpPr>
          <a:xfrm>
            <a:off x="3139873" y="2080030"/>
            <a:ext cx="332587" cy="329962"/>
            <a:chOff x="2508825" y="2318350"/>
            <a:chExt cx="297750" cy="295400"/>
          </a:xfrm>
        </p:grpSpPr>
        <p:sp>
          <p:nvSpPr>
            <p:cNvPr id="8537" name="Google Shape;8537;p67"/>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7"/>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9" name="Google Shape;8539;p67"/>
          <p:cNvSpPr/>
          <p:nvPr/>
        </p:nvSpPr>
        <p:spPr>
          <a:xfrm>
            <a:off x="3140731" y="2504974"/>
            <a:ext cx="330827" cy="330800"/>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0" name="Google Shape;8540;p67"/>
          <p:cNvGrpSpPr/>
          <p:nvPr/>
        </p:nvGrpSpPr>
        <p:grpSpPr>
          <a:xfrm>
            <a:off x="5245510" y="1688103"/>
            <a:ext cx="329068" cy="329934"/>
            <a:chOff x="4321150" y="1946600"/>
            <a:chExt cx="294600" cy="295375"/>
          </a:xfrm>
        </p:grpSpPr>
        <p:sp>
          <p:nvSpPr>
            <p:cNvPr id="8541" name="Google Shape;8541;p67"/>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7"/>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7"/>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4" name="Google Shape;8544;p67"/>
          <p:cNvSpPr/>
          <p:nvPr/>
        </p:nvSpPr>
        <p:spPr>
          <a:xfrm>
            <a:off x="5242386" y="2090582"/>
            <a:ext cx="335240" cy="308851"/>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7"/>
          <p:cNvSpPr/>
          <p:nvPr/>
        </p:nvSpPr>
        <p:spPr>
          <a:xfrm>
            <a:off x="5242833" y="2505407"/>
            <a:ext cx="334346" cy="329934"/>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7"/>
          <p:cNvSpPr/>
          <p:nvPr/>
        </p:nvSpPr>
        <p:spPr>
          <a:xfrm>
            <a:off x="7397176" y="1688979"/>
            <a:ext cx="212062" cy="32817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7"/>
          <p:cNvSpPr/>
          <p:nvPr/>
        </p:nvSpPr>
        <p:spPr>
          <a:xfrm>
            <a:off x="1470463" y="1687653"/>
            <a:ext cx="332559" cy="33082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8" name="Google Shape;8548;p67"/>
          <p:cNvGrpSpPr/>
          <p:nvPr/>
        </p:nvGrpSpPr>
        <p:grpSpPr>
          <a:xfrm>
            <a:off x="1470025" y="2080030"/>
            <a:ext cx="333452" cy="329962"/>
            <a:chOff x="1049375" y="2318350"/>
            <a:chExt cx="298525" cy="295400"/>
          </a:xfrm>
        </p:grpSpPr>
        <p:sp>
          <p:nvSpPr>
            <p:cNvPr id="8549" name="Google Shape;8549;p67"/>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7"/>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7"/>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7"/>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67"/>
          <p:cNvGrpSpPr/>
          <p:nvPr/>
        </p:nvGrpSpPr>
        <p:grpSpPr>
          <a:xfrm>
            <a:off x="1470472" y="2504099"/>
            <a:ext cx="332559" cy="332559"/>
            <a:chOff x="1049375" y="2680675"/>
            <a:chExt cx="297725" cy="297725"/>
          </a:xfrm>
        </p:grpSpPr>
        <p:sp>
          <p:nvSpPr>
            <p:cNvPr id="8554" name="Google Shape;8554;p67"/>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7"/>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67"/>
          <p:cNvGrpSpPr/>
          <p:nvPr/>
        </p:nvGrpSpPr>
        <p:grpSpPr>
          <a:xfrm>
            <a:off x="3565926" y="1688089"/>
            <a:ext cx="329934" cy="329962"/>
            <a:chOff x="2872725" y="1954475"/>
            <a:chExt cx="295375" cy="295400"/>
          </a:xfrm>
        </p:grpSpPr>
        <p:sp>
          <p:nvSpPr>
            <p:cNvPr id="8557" name="Google Shape;8557;p67"/>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7"/>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7"/>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67"/>
          <p:cNvGrpSpPr/>
          <p:nvPr/>
        </p:nvGrpSpPr>
        <p:grpSpPr>
          <a:xfrm>
            <a:off x="3586158" y="2079150"/>
            <a:ext cx="289471" cy="331721"/>
            <a:chOff x="2890050" y="2318350"/>
            <a:chExt cx="259150" cy="296975"/>
          </a:xfrm>
        </p:grpSpPr>
        <p:sp>
          <p:nvSpPr>
            <p:cNvPr id="8561" name="Google Shape;8561;p67"/>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7"/>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3" name="Google Shape;8563;p67"/>
          <p:cNvSpPr/>
          <p:nvPr/>
        </p:nvSpPr>
        <p:spPr>
          <a:xfrm>
            <a:off x="3623957" y="2504527"/>
            <a:ext cx="213822" cy="33169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4" name="Google Shape;8564;p67"/>
          <p:cNvGrpSpPr/>
          <p:nvPr/>
        </p:nvGrpSpPr>
        <p:grpSpPr>
          <a:xfrm>
            <a:off x="5662394" y="1688549"/>
            <a:ext cx="329040" cy="329040"/>
            <a:chOff x="4685050" y="1945825"/>
            <a:chExt cx="294575" cy="294575"/>
          </a:xfrm>
        </p:grpSpPr>
        <p:sp>
          <p:nvSpPr>
            <p:cNvPr id="8565" name="Google Shape;8565;p67"/>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7"/>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7"/>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7"/>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7"/>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0" name="Google Shape;8570;p67"/>
          <p:cNvSpPr/>
          <p:nvPr/>
        </p:nvSpPr>
        <p:spPr>
          <a:xfrm>
            <a:off x="5661906" y="2080473"/>
            <a:ext cx="329934" cy="329068"/>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7"/>
          <p:cNvSpPr/>
          <p:nvPr/>
        </p:nvSpPr>
        <p:spPr>
          <a:xfrm>
            <a:off x="5681705" y="2504527"/>
            <a:ext cx="290336" cy="33169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2" name="Google Shape;8572;p67"/>
          <p:cNvGrpSpPr/>
          <p:nvPr/>
        </p:nvGrpSpPr>
        <p:grpSpPr>
          <a:xfrm>
            <a:off x="7338295" y="2080477"/>
            <a:ext cx="329934" cy="329068"/>
            <a:chOff x="6131900" y="2301825"/>
            <a:chExt cx="295375" cy="294600"/>
          </a:xfrm>
        </p:grpSpPr>
        <p:sp>
          <p:nvSpPr>
            <p:cNvPr id="8573" name="Google Shape;8573;p67"/>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7"/>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7"/>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7"/>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67"/>
          <p:cNvGrpSpPr/>
          <p:nvPr/>
        </p:nvGrpSpPr>
        <p:grpSpPr>
          <a:xfrm>
            <a:off x="1890428" y="1687656"/>
            <a:ext cx="332587" cy="330827"/>
            <a:chOff x="1412450" y="1954475"/>
            <a:chExt cx="297750" cy="296175"/>
          </a:xfrm>
        </p:grpSpPr>
        <p:sp>
          <p:nvSpPr>
            <p:cNvPr id="8578" name="Google Shape;8578;p67"/>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7"/>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0" name="Google Shape;8580;p67"/>
          <p:cNvSpPr/>
          <p:nvPr/>
        </p:nvSpPr>
        <p:spPr>
          <a:xfrm>
            <a:off x="1891728" y="2081353"/>
            <a:ext cx="329962" cy="327309"/>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1" name="Google Shape;8581;p67"/>
          <p:cNvGrpSpPr/>
          <p:nvPr/>
        </p:nvGrpSpPr>
        <p:grpSpPr>
          <a:xfrm>
            <a:off x="1890428" y="2504211"/>
            <a:ext cx="332587" cy="332335"/>
            <a:chOff x="1413250" y="2680675"/>
            <a:chExt cx="297750" cy="297525"/>
          </a:xfrm>
        </p:grpSpPr>
        <p:sp>
          <p:nvSpPr>
            <p:cNvPr id="8582" name="Google Shape;8582;p67"/>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7"/>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7"/>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7"/>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6" name="Google Shape;8586;p67"/>
          <p:cNvSpPr/>
          <p:nvPr/>
        </p:nvSpPr>
        <p:spPr>
          <a:xfrm>
            <a:off x="4028449" y="1687666"/>
            <a:ext cx="256044" cy="330800"/>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7"/>
          <p:cNvSpPr/>
          <p:nvPr/>
        </p:nvSpPr>
        <p:spPr>
          <a:xfrm>
            <a:off x="3983141" y="2080263"/>
            <a:ext cx="346661" cy="32948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7"/>
          <p:cNvSpPr/>
          <p:nvPr/>
        </p:nvSpPr>
        <p:spPr>
          <a:xfrm>
            <a:off x="3990178" y="2504974"/>
            <a:ext cx="332587" cy="330800"/>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9" name="Google Shape;8589;p67"/>
          <p:cNvGrpSpPr/>
          <p:nvPr/>
        </p:nvGrpSpPr>
        <p:grpSpPr>
          <a:xfrm>
            <a:off x="6081470" y="1688228"/>
            <a:ext cx="331693" cy="329683"/>
            <a:chOff x="5045775" y="1946400"/>
            <a:chExt cx="296950" cy="295150"/>
          </a:xfrm>
        </p:grpSpPr>
        <p:sp>
          <p:nvSpPr>
            <p:cNvPr id="8590" name="Google Shape;8590;p67"/>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7"/>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7"/>
          <p:cNvGrpSpPr/>
          <p:nvPr/>
        </p:nvGrpSpPr>
        <p:grpSpPr>
          <a:xfrm>
            <a:off x="6080144" y="2098949"/>
            <a:ext cx="334346" cy="292123"/>
            <a:chOff x="5046550" y="2327025"/>
            <a:chExt cx="299325" cy="261525"/>
          </a:xfrm>
        </p:grpSpPr>
        <p:sp>
          <p:nvSpPr>
            <p:cNvPr id="8593" name="Google Shape;8593;p67"/>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7"/>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7"/>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6" name="Google Shape;8596;p67"/>
          <p:cNvSpPr/>
          <p:nvPr/>
        </p:nvSpPr>
        <p:spPr>
          <a:xfrm>
            <a:off x="6154882" y="2504527"/>
            <a:ext cx="184780" cy="33169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7" name="Google Shape;8597;p67"/>
          <p:cNvGrpSpPr/>
          <p:nvPr/>
        </p:nvGrpSpPr>
        <p:grpSpPr>
          <a:xfrm>
            <a:off x="7336969" y="2505411"/>
            <a:ext cx="332587" cy="329934"/>
            <a:chOff x="6167350" y="2672800"/>
            <a:chExt cx="297750" cy="295375"/>
          </a:xfrm>
        </p:grpSpPr>
        <p:sp>
          <p:nvSpPr>
            <p:cNvPr id="8598" name="Google Shape;8598;p67"/>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7"/>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7"/>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7"/>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7"/>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7"/>
          <p:cNvGrpSpPr/>
          <p:nvPr/>
        </p:nvGrpSpPr>
        <p:grpSpPr>
          <a:xfrm>
            <a:off x="2310383" y="1687223"/>
            <a:ext cx="329068" cy="331693"/>
            <a:chOff x="1777925" y="1953700"/>
            <a:chExt cx="294600" cy="296950"/>
          </a:xfrm>
        </p:grpSpPr>
        <p:sp>
          <p:nvSpPr>
            <p:cNvPr id="8604" name="Google Shape;8604;p67"/>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7"/>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7"/>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7"/>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67"/>
          <p:cNvGrpSpPr/>
          <p:nvPr/>
        </p:nvGrpSpPr>
        <p:grpSpPr>
          <a:xfrm>
            <a:off x="2325351" y="2080477"/>
            <a:ext cx="299133" cy="329068"/>
            <a:chOff x="1790525" y="2319150"/>
            <a:chExt cx="267800" cy="294600"/>
          </a:xfrm>
        </p:grpSpPr>
        <p:sp>
          <p:nvSpPr>
            <p:cNvPr id="8609" name="Google Shape;8609;p67"/>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7"/>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1" name="Google Shape;8611;p67"/>
          <p:cNvSpPr/>
          <p:nvPr/>
        </p:nvSpPr>
        <p:spPr>
          <a:xfrm>
            <a:off x="2309041" y="2504527"/>
            <a:ext cx="331721" cy="33169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2" name="Google Shape;8612;p67"/>
          <p:cNvGrpSpPr/>
          <p:nvPr/>
        </p:nvGrpSpPr>
        <p:grpSpPr>
          <a:xfrm>
            <a:off x="4411489" y="1688089"/>
            <a:ext cx="330827" cy="329962"/>
            <a:chOff x="3599700" y="1954475"/>
            <a:chExt cx="296175" cy="295400"/>
          </a:xfrm>
        </p:grpSpPr>
        <p:sp>
          <p:nvSpPr>
            <p:cNvPr id="8613" name="Google Shape;8613;p67"/>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7"/>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7"/>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7"/>
          <p:cNvGrpSpPr/>
          <p:nvPr/>
        </p:nvGrpSpPr>
        <p:grpSpPr>
          <a:xfrm>
            <a:off x="4412368" y="2080477"/>
            <a:ext cx="329068" cy="329068"/>
            <a:chOff x="3601275" y="2319150"/>
            <a:chExt cx="294600" cy="294600"/>
          </a:xfrm>
        </p:grpSpPr>
        <p:sp>
          <p:nvSpPr>
            <p:cNvPr id="8617" name="Google Shape;8617;p67"/>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7"/>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9" name="Google Shape;8619;p67"/>
          <p:cNvSpPr/>
          <p:nvPr/>
        </p:nvSpPr>
        <p:spPr>
          <a:xfrm>
            <a:off x="4411889" y="2505407"/>
            <a:ext cx="329962" cy="329934"/>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0" name="Google Shape;8620;p67"/>
          <p:cNvGrpSpPr/>
          <p:nvPr/>
        </p:nvGrpSpPr>
        <p:grpSpPr>
          <a:xfrm>
            <a:off x="6513741" y="1687670"/>
            <a:ext cx="310582" cy="330800"/>
            <a:chOff x="5421475" y="1945825"/>
            <a:chExt cx="278050" cy="296150"/>
          </a:xfrm>
        </p:grpSpPr>
        <p:sp>
          <p:nvSpPr>
            <p:cNvPr id="8621" name="Google Shape;8621;p67"/>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7"/>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7"/>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7"/>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7"/>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7"/>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7"/>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7"/>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9" name="Google Shape;8629;p67"/>
          <p:cNvSpPr/>
          <p:nvPr/>
        </p:nvSpPr>
        <p:spPr>
          <a:xfrm>
            <a:off x="6501811" y="2078714"/>
            <a:ext cx="334346" cy="332587"/>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0" name="Google Shape;8630;p67"/>
          <p:cNvGrpSpPr/>
          <p:nvPr/>
        </p:nvGrpSpPr>
        <p:grpSpPr>
          <a:xfrm>
            <a:off x="6503185" y="2563914"/>
            <a:ext cx="331693" cy="212928"/>
            <a:chOff x="5411225" y="2726350"/>
            <a:chExt cx="296950" cy="190625"/>
          </a:xfrm>
        </p:grpSpPr>
        <p:sp>
          <p:nvSpPr>
            <p:cNvPr id="8631" name="Google Shape;8631;p67"/>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7"/>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7"/>
          <p:cNvGrpSpPr/>
          <p:nvPr/>
        </p:nvGrpSpPr>
        <p:grpSpPr>
          <a:xfrm>
            <a:off x="7764197" y="1698574"/>
            <a:ext cx="332559" cy="308990"/>
            <a:chOff x="6524150" y="1938725"/>
            <a:chExt cx="297725" cy="276625"/>
          </a:xfrm>
        </p:grpSpPr>
        <p:sp>
          <p:nvSpPr>
            <p:cNvPr id="8634" name="Google Shape;8634;p67"/>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7"/>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7"/>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7"/>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67"/>
          <p:cNvGrpSpPr/>
          <p:nvPr/>
        </p:nvGrpSpPr>
        <p:grpSpPr>
          <a:xfrm>
            <a:off x="2726867" y="1687656"/>
            <a:ext cx="331721" cy="330827"/>
            <a:chOff x="2141000" y="1954475"/>
            <a:chExt cx="296975" cy="296175"/>
          </a:xfrm>
        </p:grpSpPr>
        <p:sp>
          <p:nvSpPr>
            <p:cNvPr id="8639" name="Google Shape;8639;p67"/>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7"/>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7"/>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7"/>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67"/>
          <p:cNvGrpSpPr/>
          <p:nvPr/>
        </p:nvGrpSpPr>
        <p:grpSpPr>
          <a:xfrm>
            <a:off x="2720723" y="2079918"/>
            <a:ext cx="344008" cy="330185"/>
            <a:chOff x="2140225" y="2318650"/>
            <a:chExt cx="307975" cy="295600"/>
          </a:xfrm>
        </p:grpSpPr>
        <p:sp>
          <p:nvSpPr>
            <p:cNvPr id="8644" name="Google Shape;8644;p67"/>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7"/>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67"/>
          <p:cNvGrpSpPr/>
          <p:nvPr/>
        </p:nvGrpSpPr>
        <p:grpSpPr>
          <a:xfrm>
            <a:off x="2725987" y="2504979"/>
            <a:ext cx="333480" cy="330800"/>
            <a:chOff x="2139425" y="2682250"/>
            <a:chExt cx="298550" cy="296150"/>
          </a:xfrm>
        </p:grpSpPr>
        <p:sp>
          <p:nvSpPr>
            <p:cNvPr id="8647" name="Google Shape;8647;p67"/>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7"/>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7"/>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7"/>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67"/>
          <p:cNvGrpSpPr/>
          <p:nvPr/>
        </p:nvGrpSpPr>
        <p:grpSpPr>
          <a:xfrm>
            <a:off x="4823141" y="1727686"/>
            <a:ext cx="331721" cy="250767"/>
            <a:chOff x="3962775" y="1990700"/>
            <a:chExt cx="296975" cy="224500"/>
          </a:xfrm>
        </p:grpSpPr>
        <p:sp>
          <p:nvSpPr>
            <p:cNvPr id="8652" name="Google Shape;8652;p67"/>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7"/>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7"/>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7"/>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67"/>
          <p:cNvGrpSpPr/>
          <p:nvPr/>
        </p:nvGrpSpPr>
        <p:grpSpPr>
          <a:xfrm>
            <a:off x="4823588" y="2079597"/>
            <a:ext cx="330827" cy="330827"/>
            <a:chOff x="3963575" y="2317575"/>
            <a:chExt cx="296175" cy="296175"/>
          </a:xfrm>
        </p:grpSpPr>
        <p:sp>
          <p:nvSpPr>
            <p:cNvPr id="8657" name="Google Shape;8657;p67"/>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7"/>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7"/>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7"/>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7"/>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7"/>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7"/>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7"/>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7"/>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7"/>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7"/>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7"/>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7"/>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7"/>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7"/>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7"/>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67"/>
          <p:cNvGrpSpPr/>
          <p:nvPr/>
        </p:nvGrpSpPr>
        <p:grpSpPr>
          <a:xfrm>
            <a:off x="4823588" y="2505411"/>
            <a:ext cx="330827" cy="329934"/>
            <a:chOff x="3962775" y="2683025"/>
            <a:chExt cx="296175" cy="295375"/>
          </a:xfrm>
        </p:grpSpPr>
        <p:sp>
          <p:nvSpPr>
            <p:cNvPr id="8674" name="Google Shape;8674;p67"/>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7"/>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7"/>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7" name="Google Shape;8677;p67"/>
          <p:cNvSpPr/>
          <p:nvPr/>
        </p:nvSpPr>
        <p:spPr>
          <a:xfrm>
            <a:off x="6917365" y="1688099"/>
            <a:ext cx="335240" cy="329934"/>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8" name="Google Shape;8678;p67"/>
          <p:cNvGrpSpPr/>
          <p:nvPr/>
        </p:nvGrpSpPr>
        <p:grpSpPr>
          <a:xfrm>
            <a:off x="6920069" y="2080044"/>
            <a:ext cx="329934" cy="329934"/>
            <a:chOff x="5775900" y="2308125"/>
            <a:chExt cx="295375" cy="295375"/>
          </a:xfrm>
        </p:grpSpPr>
        <p:sp>
          <p:nvSpPr>
            <p:cNvPr id="8679" name="Google Shape;8679;p67"/>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7"/>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7"/>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7"/>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7"/>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67"/>
          <p:cNvGrpSpPr/>
          <p:nvPr/>
        </p:nvGrpSpPr>
        <p:grpSpPr>
          <a:xfrm>
            <a:off x="6939868" y="2504965"/>
            <a:ext cx="290336" cy="330827"/>
            <a:chOff x="5794025" y="2673575"/>
            <a:chExt cx="259925" cy="296175"/>
          </a:xfrm>
        </p:grpSpPr>
        <p:sp>
          <p:nvSpPr>
            <p:cNvPr id="8685" name="Google Shape;8685;p67"/>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7"/>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7" name="Google Shape;8687;p67"/>
          <p:cNvSpPr/>
          <p:nvPr/>
        </p:nvSpPr>
        <p:spPr>
          <a:xfrm>
            <a:off x="7765005" y="2080040"/>
            <a:ext cx="330827" cy="329934"/>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8" name="Google Shape;8688;p67"/>
          <p:cNvGrpSpPr/>
          <p:nvPr/>
        </p:nvGrpSpPr>
        <p:grpSpPr>
          <a:xfrm>
            <a:off x="1050280" y="3049892"/>
            <a:ext cx="332587" cy="329040"/>
            <a:chOff x="581525" y="3254850"/>
            <a:chExt cx="297750" cy="294575"/>
          </a:xfrm>
        </p:grpSpPr>
        <p:sp>
          <p:nvSpPr>
            <p:cNvPr id="8689" name="Google Shape;8689;p6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7"/>
          <p:cNvGrpSpPr/>
          <p:nvPr/>
        </p:nvGrpSpPr>
        <p:grpSpPr>
          <a:xfrm>
            <a:off x="1049401" y="3464690"/>
            <a:ext cx="334346" cy="332168"/>
            <a:chOff x="580725" y="3617925"/>
            <a:chExt cx="299325" cy="297375"/>
          </a:xfrm>
        </p:grpSpPr>
        <p:sp>
          <p:nvSpPr>
            <p:cNvPr id="8693" name="Google Shape;8693;p6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67"/>
          <p:cNvGrpSpPr/>
          <p:nvPr/>
        </p:nvGrpSpPr>
        <p:grpSpPr>
          <a:xfrm>
            <a:off x="1051160" y="3866308"/>
            <a:ext cx="330827" cy="330827"/>
            <a:chOff x="583100" y="3982600"/>
            <a:chExt cx="296175" cy="296175"/>
          </a:xfrm>
        </p:grpSpPr>
        <p:sp>
          <p:nvSpPr>
            <p:cNvPr id="8699" name="Google Shape;8699;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67"/>
          <p:cNvGrpSpPr/>
          <p:nvPr/>
        </p:nvGrpSpPr>
        <p:grpSpPr>
          <a:xfrm>
            <a:off x="3160998" y="3049655"/>
            <a:ext cx="290336" cy="329515"/>
            <a:chOff x="2423775" y="3226875"/>
            <a:chExt cx="259925" cy="295000"/>
          </a:xfrm>
        </p:grpSpPr>
        <p:sp>
          <p:nvSpPr>
            <p:cNvPr id="8707" name="Google Shape;8707;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7"/>
          <p:cNvGrpSpPr/>
          <p:nvPr/>
        </p:nvGrpSpPr>
        <p:grpSpPr>
          <a:xfrm>
            <a:off x="3139439" y="3466673"/>
            <a:ext cx="333452" cy="328203"/>
            <a:chOff x="2404875" y="3592725"/>
            <a:chExt cx="298525" cy="293825"/>
          </a:xfrm>
        </p:grpSpPr>
        <p:sp>
          <p:nvSpPr>
            <p:cNvPr id="8711" name="Google Shape;8711;p6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67"/>
          <p:cNvGrpSpPr/>
          <p:nvPr/>
        </p:nvGrpSpPr>
        <p:grpSpPr>
          <a:xfrm>
            <a:off x="3140319" y="3866754"/>
            <a:ext cx="331693" cy="329934"/>
            <a:chOff x="2404875" y="3955825"/>
            <a:chExt cx="296950" cy="295375"/>
          </a:xfrm>
        </p:grpSpPr>
        <p:sp>
          <p:nvSpPr>
            <p:cNvPr id="8715" name="Google Shape;8715;p6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67"/>
          <p:cNvGrpSpPr/>
          <p:nvPr/>
        </p:nvGrpSpPr>
        <p:grpSpPr>
          <a:xfrm>
            <a:off x="5245063" y="3048999"/>
            <a:ext cx="329962" cy="330827"/>
            <a:chOff x="4263650" y="3235150"/>
            <a:chExt cx="295400" cy="296175"/>
          </a:xfrm>
        </p:grpSpPr>
        <p:sp>
          <p:nvSpPr>
            <p:cNvPr id="8720" name="Google Shape;8720;p6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67"/>
          <p:cNvGrpSpPr/>
          <p:nvPr/>
        </p:nvGrpSpPr>
        <p:grpSpPr>
          <a:xfrm>
            <a:off x="5242871" y="3475916"/>
            <a:ext cx="334346" cy="309716"/>
            <a:chOff x="4266025" y="3609275"/>
            <a:chExt cx="299325" cy="277275"/>
          </a:xfrm>
        </p:grpSpPr>
        <p:sp>
          <p:nvSpPr>
            <p:cNvPr id="8726" name="Google Shape;8726;p6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67"/>
          <p:cNvGrpSpPr/>
          <p:nvPr/>
        </p:nvGrpSpPr>
        <p:grpSpPr>
          <a:xfrm>
            <a:off x="5243304" y="3866754"/>
            <a:ext cx="333480" cy="329934"/>
            <a:chOff x="4263650" y="3963700"/>
            <a:chExt cx="298550" cy="295375"/>
          </a:xfrm>
        </p:grpSpPr>
        <p:sp>
          <p:nvSpPr>
            <p:cNvPr id="8729" name="Google Shape;8729;p6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67"/>
          <p:cNvGrpSpPr/>
          <p:nvPr/>
        </p:nvGrpSpPr>
        <p:grpSpPr>
          <a:xfrm>
            <a:off x="7396351" y="3048999"/>
            <a:ext cx="213822" cy="330827"/>
            <a:chOff x="6164975" y="3211525"/>
            <a:chExt cx="191425" cy="296175"/>
          </a:xfrm>
        </p:grpSpPr>
        <p:sp>
          <p:nvSpPr>
            <p:cNvPr id="8737" name="Google Shape;8737;p6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67"/>
          <p:cNvGrpSpPr/>
          <p:nvPr/>
        </p:nvGrpSpPr>
        <p:grpSpPr>
          <a:xfrm>
            <a:off x="1470010" y="3049013"/>
            <a:ext cx="333480" cy="330800"/>
            <a:chOff x="946175" y="3253275"/>
            <a:chExt cx="298550" cy="296150"/>
          </a:xfrm>
        </p:grpSpPr>
        <p:sp>
          <p:nvSpPr>
            <p:cNvPr id="8745" name="Google Shape;8745;p6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67"/>
          <p:cNvGrpSpPr/>
          <p:nvPr/>
        </p:nvGrpSpPr>
        <p:grpSpPr>
          <a:xfrm>
            <a:off x="1470890" y="3466673"/>
            <a:ext cx="331721" cy="328203"/>
            <a:chOff x="946175" y="3619500"/>
            <a:chExt cx="296975" cy="293825"/>
          </a:xfrm>
        </p:grpSpPr>
        <p:sp>
          <p:nvSpPr>
            <p:cNvPr id="8751" name="Google Shape;8751;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67"/>
          <p:cNvGrpSpPr/>
          <p:nvPr/>
        </p:nvGrpSpPr>
        <p:grpSpPr>
          <a:xfrm>
            <a:off x="1470457" y="3865875"/>
            <a:ext cx="332587" cy="331693"/>
            <a:chOff x="944600" y="3981825"/>
            <a:chExt cx="297750" cy="296950"/>
          </a:xfrm>
        </p:grpSpPr>
        <p:sp>
          <p:nvSpPr>
            <p:cNvPr id="8758" name="Google Shape;8758;p6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67"/>
          <p:cNvGrpSpPr/>
          <p:nvPr/>
        </p:nvGrpSpPr>
        <p:grpSpPr>
          <a:xfrm>
            <a:off x="3565479" y="3049445"/>
            <a:ext cx="330827" cy="329934"/>
            <a:chOff x="2768750" y="3227275"/>
            <a:chExt cx="296175" cy="295375"/>
          </a:xfrm>
        </p:grpSpPr>
        <p:sp>
          <p:nvSpPr>
            <p:cNvPr id="8763" name="Google Shape;8763;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67"/>
          <p:cNvGrpSpPr/>
          <p:nvPr/>
        </p:nvGrpSpPr>
        <p:grpSpPr>
          <a:xfrm>
            <a:off x="3585277" y="3466072"/>
            <a:ext cx="291230" cy="329403"/>
            <a:chOff x="2786075" y="3591800"/>
            <a:chExt cx="260725" cy="294900"/>
          </a:xfrm>
        </p:grpSpPr>
        <p:sp>
          <p:nvSpPr>
            <p:cNvPr id="8772" name="Google Shape;8772;p6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67"/>
          <p:cNvGrpSpPr/>
          <p:nvPr/>
        </p:nvGrpSpPr>
        <p:grpSpPr>
          <a:xfrm>
            <a:off x="3623549" y="3866308"/>
            <a:ext cx="214687" cy="330827"/>
            <a:chOff x="2819150" y="3955025"/>
            <a:chExt cx="192200" cy="296175"/>
          </a:xfrm>
        </p:grpSpPr>
        <p:sp>
          <p:nvSpPr>
            <p:cNvPr id="8778" name="Google Shape;8778;p6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67"/>
          <p:cNvGrpSpPr/>
          <p:nvPr/>
        </p:nvGrpSpPr>
        <p:grpSpPr>
          <a:xfrm>
            <a:off x="5661947" y="3049878"/>
            <a:ext cx="329934" cy="329068"/>
            <a:chOff x="4629125" y="3235150"/>
            <a:chExt cx="295375" cy="294600"/>
          </a:xfrm>
        </p:grpSpPr>
        <p:sp>
          <p:nvSpPr>
            <p:cNvPr id="8783" name="Google Shape;8783;p6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67"/>
          <p:cNvGrpSpPr/>
          <p:nvPr/>
        </p:nvGrpSpPr>
        <p:grpSpPr>
          <a:xfrm>
            <a:off x="5661933" y="3465807"/>
            <a:ext cx="329962" cy="329934"/>
            <a:chOff x="4628325" y="3599825"/>
            <a:chExt cx="295400" cy="295375"/>
          </a:xfrm>
        </p:grpSpPr>
        <p:sp>
          <p:nvSpPr>
            <p:cNvPr id="8789" name="Google Shape;8789;p6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67"/>
          <p:cNvGrpSpPr/>
          <p:nvPr/>
        </p:nvGrpSpPr>
        <p:grpSpPr>
          <a:xfrm>
            <a:off x="5681732" y="3866308"/>
            <a:ext cx="290364" cy="330827"/>
            <a:chOff x="4645650" y="3962900"/>
            <a:chExt cx="259950" cy="296175"/>
          </a:xfrm>
        </p:grpSpPr>
        <p:sp>
          <p:nvSpPr>
            <p:cNvPr id="8802" name="Google Shape;8802;p6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67"/>
          <p:cNvGrpSpPr/>
          <p:nvPr/>
        </p:nvGrpSpPr>
        <p:grpSpPr>
          <a:xfrm>
            <a:off x="7338295" y="3466254"/>
            <a:ext cx="329934" cy="329040"/>
            <a:chOff x="6143725" y="3582500"/>
            <a:chExt cx="295375" cy="294575"/>
          </a:xfrm>
        </p:grpSpPr>
        <p:sp>
          <p:nvSpPr>
            <p:cNvPr id="8809" name="Google Shape;8809;p6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67"/>
          <p:cNvGrpSpPr/>
          <p:nvPr/>
        </p:nvGrpSpPr>
        <p:grpSpPr>
          <a:xfrm>
            <a:off x="1890873" y="3049013"/>
            <a:ext cx="331693" cy="330800"/>
            <a:chOff x="1310075" y="3253275"/>
            <a:chExt cx="296950" cy="296150"/>
          </a:xfrm>
        </p:grpSpPr>
        <p:sp>
          <p:nvSpPr>
            <p:cNvPr id="8817" name="Google Shape;8817;p6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0" name="Google Shape;8820;p67"/>
          <p:cNvSpPr/>
          <p:nvPr/>
        </p:nvSpPr>
        <p:spPr>
          <a:xfrm>
            <a:off x="1892174" y="3466681"/>
            <a:ext cx="329068" cy="32817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1" name="Google Shape;8821;p67"/>
          <p:cNvGrpSpPr/>
          <p:nvPr/>
        </p:nvGrpSpPr>
        <p:grpSpPr>
          <a:xfrm>
            <a:off x="1890427" y="3865554"/>
            <a:ext cx="332587" cy="332335"/>
            <a:chOff x="1310075" y="3980250"/>
            <a:chExt cx="297750" cy="297525"/>
          </a:xfrm>
        </p:grpSpPr>
        <p:sp>
          <p:nvSpPr>
            <p:cNvPr id="8822" name="Google Shape;8822;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67"/>
          <p:cNvGrpSpPr/>
          <p:nvPr/>
        </p:nvGrpSpPr>
        <p:grpSpPr>
          <a:xfrm>
            <a:off x="4030669" y="3049445"/>
            <a:ext cx="251660" cy="329934"/>
            <a:chOff x="3167275" y="3227275"/>
            <a:chExt cx="225300" cy="295375"/>
          </a:xfrm>
        </p:grpSpPr>
        <p:sp>
          <p:nvSpPr>
            <p:cNvPr id="8827" name="Google Shape;8827;p6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2" name="Google Shape;8832;p67"/>
          <p:cNvSpPr/>
          <p:nvPr/>
        </p:nvSpPr>
        <p:spPr>
          <a:xfrm>
            <a:off x="3982694" y="3465033"/>
            <a:ext cx="347555" cy="331470"/>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3" name="Google Shape;8833;p67"/>
          <p:cNvGrpSpPr/>
          <p:nvPr/>
        </p:nvGrpSpPr>
        <p:grpSpPr>
          <a:xfrm>
            <a:off x="3990205" y="3866740"/>
            <a:ext cx="332587" cy="329962"/>
            <a:chOff x="3133425" y="3955025"/>
            <a:chExt cx="297750" cy="295400"/>
          </a:xfrm>
        </p:grpSpPr>
        <p:sp>
          <p:nvSpPr>
            <p:cNvPr id="8834" name="Google Shape;8834;p6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67"/>
          <p:cNvGrpSpPr/>
          <p:nvPr/>
        </p:nvGrpSpPr>
        <p:grpSpPr>
          <a:xfrm>
            <a:off x="6081903" y="3048412"/>
            <a:ext cx="330827" cy="332000"/>
            <a:chOff x="4991425" y="3234750"/>
            <a:chExt cx="296175" cy="297225"/>
          </a:xfrm>
        </p:grpSpPr>
        <p:sp>
          <p:nvSpPr>
            <p:cNvPr id="8838" name="Google Shape;8838;p6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67"/>
          <p:cNvGrpSpPr/>
          <p:nvPr/>
        </p:nvGrpSpPr>
        <p:grpSpPr>
          <a:xfrm>
            <a:off x="6081903" y="3485159"/>
            <a:ext cx="330827" cy="291230"/>
            <a:chOff x="4991425" y="3617150"/>
            <a:chExt cx="296175" cy="260725"/>
          </a:xfrm>
        </p:grpSpPr>
        <p:sp>
          <p:nvSpPr>
            <p:cNvPr id="8845" name="Google Shape;8845;p6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67"/>
          <p:cNvGrpSpPr/>
          <p:nvPr/>
        </p:nvGrpSpPr>
        <p:grpSpPr>
          <a:xfrm>
            <a:off x="6154927" y="3866740"/>
            <a:ext cx="184780" cy="329962"/>
            <a:chOff x="5056800" y="3962900"/>
            <a:chExt cx="165425" cy="295400"/>
          </a:xfrm>
        </p:grpSpPr>
        <p:sp>
          <p:nvSpPr>
            <p:cNvPr id="8853" name="Google Shape;8853;p6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67"/>
          <p:cNvGrpSpPr/>
          <p:nvPr/>
        </p:nvGrpSpPr>
        <p:grpSpPr>
          <a:xfrm>
            <a:off x="7337415" y="3866754"/>
            <a:ext cx="331693" cy="329934"/>
            <a:chOff x="6168925" y="3936925"/>
            <a:chExt cx="296950" cy="295375"/>
          </a:xfrm>
        </p:grpSpPr>
        <p:sp>
          <p:nvSpPr>
            <p:cNvPr id="8857" name="Google Shape;8857;p6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67"/>
          <p:cNvGrpSpPr/>
          <p:nvPr/>
        </p:nvGrpSpPr>
        <p:grpSpPr>
          <a:xfrm>
            <a:off x="2310396" y="3049446"/>
            <a:ext cx="329040" cy="329934"/>
            <a:chOff x="1674750" y="3254050"/>
            <a:chExt cx="294575" cy="295375"/>
          </a:xfrm>
        </p:grpSpPr>
        <p:sp>
          <p:nvSpPr>
            <p:cNvPr id="8864" name="Google Shape;8864;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67"/>
          <p:cNvGrpSpPr/>
          <p:nvPr/>
        </p:nvGrpSpPr>
        <p:grpSpPr>
          <a:xfrm>
            <a:off x="2324024" y="3465807"/>
            <a:ext cx="301785" cy="329934"/>
            <a:chOff x="1687350" y="3618725"/>
            <a:chExt cx="270175" cy="295375"/>
          </a:xfrm>
        </p:grpSpPr>
        <p:sp>
          <p:nvSpPr>
            <p:cNvPr id="8868" name="Google Shape;8868;p6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67"/>
          <p:cNvGrpSpPr/>
          <p:nvPr/>
        </p:nvGrpSpPr>
        <p:grpSpPr>
          <a:xfrm>
            <a:off x="2308623" y="3866754"/>
            <a:ext cx="332587" cy="329934"/>
            <a:chOff x="1672375" y="3982600"/>
            <a:chExt cx="297750" cy="295375"/>
          </a:xfrm>
        </p:grpSpPr>
        <p:sp>
          <p:nvSpPr>
            <p:cNvPr id="8872" name="Google Shape;8872;p6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67"/>
          <p:cNvGrpSpPr/>
          <p:nvPr/>
        </p:nvGrpSpPr>
        <p:grpSpPr>
          <a:xfrm>
            <a:off x="4411488" y="3048999"/>
            <a:ext cx="330827" cy="330827"/>
            <a:chOff x="3497300" y="3227275"/>
            <a:chExt cx="296175" cy="296175"/>
          </a:xfrm>
        </p:grpSpPr>
        <p:sp>
          <p:nvSpPr>
            <p:cNvPr id="8876" name="Google Shape;8876;p6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67"/>
          <p:cNvGrpSpPr/>
          <p:nvPr/>
        </p:nvGrpSpPr>
        <p:grpSpPr>
          <a:xfrm>
            <a:off x="4411934" y="3466687"/>
            <a:ext cx="329934" cy="328175"/>
            <a:chOff x="3497300" y="3591950"/>
            <a:chExt cx="295375" cy="293800"/>
          </a:xfrm>
        </p:grpSpPr>
        <p:sp>
          <p:nvSpPr>
            <p:cNvPr id="8885" name="Google Shape;8885;p6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6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67"/>
          <p:cNvGrpSpPr/>
          <p:nvPr/>
        </p:nvGrpSpPr>
        <p:grpSpPr>
          <a:xfrm>
            <a:off x="4411934" y="3866740"/>
            <a:ext cx="329934" cy="329962"/>
            <a:chOff x="3497300" y="3955025"/>
            <a:chExt cx="295375" cy="295400"/>
          </a:xfrm>
        </p:grpSpPr>
        <p:sp>
          <p:nvSpPr>
            <p:cNvPr id="8894" name="Google Shape;8894;p6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67"/>
          <p:cNvGrpSpPr/>
          <p:nvPr/>
        </p:nvGrpSpPr>
        <p:grpSpPr>
          <a:xfrm>
            <a:off x="6514173" y="3049683"/>
            <a:ext cx="309716" cy="329459"/>
            <a:chOff x="5364750" y="3235150"/>
            <a:chExt cx="277275" cy="294950"/>
          </a:xfrm>
        </p:grpSpPr>
        <p:sp>
          <p:nvSpPr>
            <p:cNvPr id="8898" name="Google Shape;8898;p6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67"/>
          <p:cNvGrpSpPr/>
          <p:nvPr/>
        </p:nvGrpSpPr>
        <p:grpSpPr>
          <a:xfrm>
            <a:off x="6503171" y="3464481"/>
            <a:ext cx="331721" cy="332587"/>
            <a:chOff x="5355300" y="3598250"/>
            <a:chExt cx="296975" cy="297750"/>
          </a:xfrm>
        </p:grpSpPr>
        <p:sp>
          <p:nvSpPr>
            <p:cNvPr id="8907" name="Google Shape;8907;p6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67"/>
          <p:cNvGrpSpPr/>
          <p:nvPr/>
        </p:nvGrpSpPr>
        <p:grpSpPr>
          <a:xfrm>
            <a:off x="6507136" y="3924810"/>
            <a:ext cx="323790" cy="213822"/>
            <a:chOff x="5358450" y="4015675"/>
            <a:chExt cx="289875" cy="191425"/>
          </a:xfrm>
        </p:grpSpPr>
        <p:sp>
          <p:nvSpPr>
            <p:cNvPr id="8916" name="Google Shape;8916;p6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67"/>
          <p:cNvGrpSpPr/>
          <p:nvPr/>
        </p:nvGrpSpPr>
        <p:grpSpPr>
          <a:xfrm>
            <a:off x="7764616" y="3060629"/>
            <a:ext cx="331721" cy="307566"/>
            <a:chOff x="6543825" y="3202075"/>
            <a:chExt cx="296975" cy="275350"/>
          </a:xfrm>
        </p:grpSpPr>
        <p:sp>
          <p:nvSpPr>
            <p:cNvPr id="8921" name="Google Shape;8921;p6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67"/>
          <p:cNvGrpSpPr/>
          <p:nvPr/>
        </p:nvGrpSpPr>
        <p:grpSpPr>
          <a:xfrm>
            <a:off x="2727312" y="3048999"/>
            <a:ext cx="330827" cy="330827"/>
            <a:chOff x="2037825" y="3254050"/>
            <a:chExt cx="296175" cy="296175"/>
          </a:xfrm>
        </p:grpSpPr>
        <p:sp>
          <p:nvSpPr>
            <p:cNvPr id="8929" name="Google Shape;8929;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67"/>
          <p:cNvGrpSpPr/>
          <p:nvPr/>
        </p:nvGrpSpPr>
        <p:grpSpPr>
          <a:xfrm>
            <a:off x="2725553" y="3465905"/>
            <a:ext cx="334346" cy="329738"/>
            <a:chOff x="2034675" y="3617925"/>
            <a:chExt cx="299325" cy="295200"/>
          </a:xfrm>
        </p:grpSpPr>
        <p:sp>
          <p:nvSpPr>
            <p:cNvPr id="8936" name="Google Shape;8936;p6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67"/>
          <p:cNvGrpSpPr/>
          <p:nvPr/>
        </p:nvGrpSpPr>
        <p:grpSpPr>
          <a:xfrm>
            <a:off x="2727312" y="3866754"/>
            <a:ext cx="330827" cy="329934"/>
            <a:chOff x="2037825" y="3981825"/>
            <a:chExt cx="296175" cy="295375"/>
          </a:xfrm>
        </p:grpSpPr>
        <p:sp>
          <p:nvSpPr>
            <p:cNvPr id="8942" name="Google Shape;8942;p6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67"/>
          <p:cNvGrpSpPr/>
          <p:nvPr/>
        </p:nvGrpSpPr>
        <p:grpSpPr>
          <a:xfrm>
            <a:off x="4823587" y="3079353"/>
            <a:ext cx="330827" cy="270119"/>
            <a:chOff x="3860400" y="3254050"/>
            <a:chExt cx="296175" cy="241825"/>
          </a:xfrm>
        </p:grpSpPr>
        <p:sp>
          <p:nvSpPr>
            <p:cNvPr id="8946" name="Google Shape;8946;p6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67"/>
          <p:cNvGrpSpPr/>
          <p:nvPr/>
        </p:nvGrpSpPr>
        <p:grpSpPr>
          <a:xfrm>
            <a:off x="4823140" y="3465360"/>
            <a:ext cx="331721" cy="330827"/>
            <a:chOff x="3859600" y="3591950"/>
            <a:chExt cx="296975" cy="296175"/>
          </a:xfrm>
        </p:grpSpPr>
        <p:sp>
          <p:nvSpPr>
            <p:cNvPr id="8954" name="Google Shape;8954;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67"/>
          <p:cNvGrpSpPr/>
          <p:nvPr/>
        </p:nvGrpSpPr>
        <p:grpSpPr>
          <a:xfrm>
            <a:off x="4823587" y="3866308"/>
            <a:ext cx="330827" cy="330827"/>
            <a:chOff x="3860400" y="3955025"/>
            <a:chExt cx="296175" cy="296175"/>
          </a:xfrm>
        </p:grpSpPr>
        <p:sp>
          <p:nvSpPr>
            <p:cNvPr id="8958" name="Google Shape;8958;p6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67"/>
          <p:cNvGrpSpPr/>
          <p:nvPr/>
        </p:nvGrpSpPr>
        <p:grpSpPr>
          <a:xfrm>
            <a:off x="6916983" y="3049445"/>
            <a:ext cx="336105" cy="329934"/>
            <a:chOff x="5716825" y="3235950"/>
            <a:chExt cx="300900" cy="295375"/>
          </a:xfrm>
        </p:grpSpPr>
        <p:sp>
          <p:nvSpPr>
            <p:cNvPr id="8964" name="Google Shape;8964;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67"/>
          <p:cNvGrpSpPr/>
          <p:nvPr/>
        </p:nvGrpSpPr>
        <p:grpSpPr>
          <a:xfrm>
            <a:off x="6929298" y="3475916"/>
            <a:ext cx="311475" cy="309716"/>
            <a:chOff x="5727850" y="3609275"/>
            <a:chExt cx="278850" cy="277275"/>
          </a:xfrm>
        </p:grpSpPr>
        <p:sp>
          <p:nvSpPr>
            <p:cNvPr id="8969" name="Google Shape;8969;p6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67"/>
          <p:cNvGrpSpPr/>
          <p:nvPr/>
        </p:nvGrpSpPr>
        <p:grpSpPr>
          <a:xfrm>
            <a:off x="6939868" y="3866754"/>
            <a:ext cx="290336" cy="329934"/>
            <a:chOff x="5736525" y="3963700"/>
            <a:chExt cx="259925" cy="295375"/>
          </a:xfrm>
        </p:grpSpPr>
        <p:sp>
          <p:nvSpPr>
            <p:cNvPr id="8975" name="Google Shape;8975;p6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67"/>
          <p:cNvGrpSpPr/>
          <p:nvPr/>
        </p:nvGrpSpPr>
        <p:grpSpPr>
          <a:xfrm>
            <a:off x="7764616" y="3465360"/>
            <a:ext cx="331721" cy="330827"/>
            <a:chOff x="6553275" y="3604550"/>
            <a:chExt cx="296975" cy="296175"/>
          </a:xfrm>
        </p:grpSpPr>
        <p:sp>
          <p:nvSpPr>
            <p:cNvPr id="8983" name="Google Shape;8983;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8992" name="Shape 8992"/>
        <p:cNvGrpSpPr/>
        <p:nvPr/>
      </p:nvGrpSpPr>
      <p:grpSpPr>
        <a:xfrm>
          <a:off x="0" y="0"/>
          <a:ext cx="0" cy="0"/>
          <a:chOff x="0" y="0"/>
          <a:chExt cx="0" cy="0"/>
        </a:xfrm>
      </p:grpSpPr>
      <p:pic>
        <p:nvPicPr>
          <p:cNvPr id="8993" name="Google Shape;8993;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1st ANNOUNCEMENT</a:t>
            </a:r>
            <a:endParaRPr sz="2800"/>
          </a:p>
        </p:txBody>
      </p:sp>
      <p:sp>
        <p:nvSpPr>
          <p:cNvPr id="184" name="Google Shape;184;p32"/>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185" name="Google Shape;185;p32"/>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32"/>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3"/>
          <p:cNvSpPr txBox="1"/>
          <p:nvPr/>
        </p:nvSpPr>
        <p:spPr>
          <a:xfrm>
            <a:off x="1781115"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3"/>
          <p:cNvSpPr/>
          <p:nvPr/>
        </p:nvSpPr>
        <p:spPr>
          <a:xfrm>
            <a:off x="6046450"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196" name="Google Shape;196;p33"/>
          <p:cNvSpPr txBox="1"/>
          <p:nvPr/>
        </p:nvSpPr>
        <p:spPr>
          <a:xfrm>
            <a:off x="6158211"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
        <p:nvSpPr>
          <p:cNvPr id="197" name="Google Shape;197;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ANNOUNCEMENT</a:t>
            </a:r>
            <a:endParaRPr/>
          </a:p>
        </p:txBody>
      </p:sp>
      <p:cxnSp>
        <p:nvCxnSpPr>
          <p:cNvPr id="198" name="Google Shape;198;p33"/>
          <p:cNvCxnSpPr/>
          <p:nvPr/>
        </p:nvCxnSpPr>
        <p:spPr>
          <a:xfrm flipH="1" rot="-5400000">
            <a:off x="4396930" y="2314525"/>
            <a:ext cx="360900" cy="600"/>
          </a:xfrm>
          <a:prstGeom prst="curvedConnector3">
            <a:avLst>
              <a:gd fmla="val 50000" name="adj1"/>
            </a:avLst>
          </a:prstGeom>
          <a:noFill/>
          <a:ln cap="flat" cmpd="sng" w="9525">
            <a:solidFill>
              <a:schemeClr val="dk1"/>
            </a:solidFill>
            <a:prstDash val="solid"/>
            <a:round/>
            <a:headEnd len="med" w="med" type="none"/>
            <a:tailEnd len="med" w="med" type="none"/>
          </a:ln>
        </p:spPr>
      </p:cxnSp>
      <p:sp>
        <p:nvSpPr>
          <p:cNvPr id="199" name="Google Shape;199;p33"/>
          <p:cNvSpPr/>
          <p:nvPr/>
        </p:nvSpPr>
        <p:spPr>
          <a:xfrm>
            <a:off x="3079550" y="25723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3834350" y="111112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33"/>
          <p:cNvCxnSpPr>
            <a:stCxn id="202" idx="0"/>
            <a:endCxn id="203" idx="0"/>
          </p:cNvCxnSpPr>
          <p:nvPr/>
        </p:nvCxnSpPr>
        <p:spPr>
          <a:xfrm rot="5400000">
            <a:off x="2408400" y="3002475"/>
            <a:ext cx="611100" cy="584700"/>
          </a:xfrm>
          <a:prstGeom prst="bentConnector3">
            <a:avLst>
              <a:gd fmla="val -691" name="adj1"/>
            </a:avLst>
          </a:prstGeom>
          <a:noFill/>
          <a:ln cap="flat" cmpd="sng" w="9525">
            <a:solidFill>
              <a:schemeClr val="dk2"/>
            </a:solidFill>
            <a:prstDash val="solid"/>
            <a:round/>
            <a:headEnd len="med" w="med" type="none"/>
            <a:tailEnd len="med" w="med" type="none"/>
          </a:ln>
        </p:spPr>
      </p:cxnSp>
      <p:cxnSp>
        <p:nvCxnSpPr>
          <p:cNvPr id="204" name="Google Shape;204;p33"/>
          <p:cNvCxnSpPr>
            <a:stCxn id="205" idx="2"/>
            <a:endCxn id="206" idx="0"/>
          </p:cNvCxnSpPr>
          <p:nvPr/>
        </p:nvCxnSpPr>
        <p:spPr>
          <a:xfrm>
            <a:off x="6211750" y="3040275"/>
            <a:ext cx="577800" cy="560100"/>
          </a:xfrm>
          <a:prstGeom prst="bentConnector3">
            <a:avLst>
              <a:gd fmla="val 99749" name="adj1"/>
            </a:avLst>
          </a:prstGeom>
          <a:noFill/>
          <a:ln cap="flat" cmpd="sng" w="9525">
            <a:solidFill>
              <a:schemeClr val="dk2"/>
            </a:solidFill>
            <a:prstDash val="solid"/>
            <a:round/>
            <a:headEnd len="med" w="med" type="none"/>
            <a:tailEnd len="med" w="med" type="none"/>
          </a:ln>
        </p:spPr>
      </p:cxnSp>
      <p:sp>
        <p:nvSpPr>
          <p:cNvPr id="207" name="Google Shape;207;p33"/>
          <p:cNvSpPr txBox="1"/>
          <p:nvPr/>
        </p:nvSpPr>
        <p:spPr>
          <a:xfrm>
            <a:off x="3856617" y="258171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xo 2"/>
                <a:ea typeface="Exo 2"/>
                <a:cs typeface="Exo 2"/>
                <a:sym typeface="Exo 2"/>
              </a:rPr>
              <a:t>NEPTUNE</a:t>
            </a:r>
            <a:endParaRPr b="1">
              <a:solidFill>
                <a:schemeClr val="dk1"/>
              </a:solidFill>
              <a:latin typeface="Exo 2"/>
              <a:ea typeface="Exo 2"/>
              <a:cs typeface="Exo 2"/>
              <a:sym typeface="Exo 2"/>
            </a:endParaRPr>
          </a:p>
        </p:txBody>
      </p:sp>
      <p:sp>
        <p:nvSpPr>
          <p:cNvPr id="208" name="Google Shape;208;p33"/>
          <p:cNvSpPr txBox="1"/>
          <p:nvPr/>
        </p:nvSpPr>
        <p:spPr>
          <a:xfrm>
            <a:off x="3188396" y="2855329"/>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 the fourth-largest in our Solar System</a:t>
            </a:r>
            <a:endParaRPr sz="10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000">
              <a:solidFill>
                <a:schemeClr val="dk1"/>
              </a:solidFill>
              <a:latin typeface="Roboto Condensed Light"/>
              <a:ea typeface="Roboto Condensed Light"/>
              <a:cs typeface="Roboto Condensed Light"/>
              <a:sym typeface="Roboto Condensed Light"/>
            </a:endParaRPr>
          </a:p>
        </p:txBody>
      </p:sp>
      <p:sp>
        <p:nvSpPr>
          <p:cNvPr id="209" name="Google Shape;209;p33"/>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10" name="Google Shape;210;p33"/>
          <p:cNvSpPr txBox="1"/>
          <p:nvPr/>
        </p:nvSpPr>
        <p:spPr>
          <a:xfrm>
            <a:off x="3946004" y="1352325"/>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Despite being red, Mars is a cold place, not hot</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16" name="Google Shape;216;p3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
        <p:nvSpPr>
          <p:cNvPr id="218" name="Google Shape;218;p3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cap="flat" cmpd="sng" w="9525">
            <a:solidFill>
              <a:schemeClr val="dk1"/>
            </a:solidFill>
            <a:prstDash val="solid"/>
            <a:round/>
            <a:headEnd len="med" w="med" type="none"/>
            <a:tailEnd len="med" w="med" type="none"/>
          </a:ln>
        </p:spPr>
      </p:cxnSp>
      <p:sp>
        <p:nvSpPr>
          <p:cNvPr id="224" name="Google Shape;224;p35"/>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IN DEPTH</a:t>
            </a:r>
            <a:endParaRPr/>
          </a:p>
        </p:txBody>
      </p:sp>
      <p:sp>
        <p:nvSpPr>
          <p:cNvPr id="225" name="Google Shape;225;p35"/>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26" name="Google Shape;226;p35"/>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indent="0" lvl="0" marL="0" rtl="0" algn="r">
              <a:spcBef>
                <a:spcPts val="0"/>
              </a:spcBef>
              <a:spcAft>
                <a:spcPts val="0"/>
              </a:spcAft>
              <a:buNone/>
            </a:pPr>
            <a:r>
              <a:t/>
            </a:r>
            <a:endParaRPr/>
          </a:p>
        </p:txBody>
      </p:sp>
      <p:pic>
        <p:nvPicPr>
          <p:cNvPr id="227" name="Google Shape;227;p35"/>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33" name="Google Shape;233;p36"/>
          <p:cNvSpPr txBox="1"/>
          <p:nvPr/>
        </p:nvSpPr>
        <p:spPr>
          <a:xfrm>
            <a:off x="5403773" y="2130875"/>
            <a:ext cx="3225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 It’s the second-brightest natural object in the night sky after the Moon</a:t>
            </a:r>
            <a:endParaRPr sz="1100">
              <a:latin typeface="Roboto Condensed Light"/>
              <a:ea typeface="Roboto Condensed Light"/>
              <a:cs typeface="Roboto Condensed Light"/>
              <a:sym typeface="Roboto Condensed Light"/>
            </a:endParaRPr>
          </a:p>
        </p:txBody>
      </p:sp>
      <p:sp>
        <p:nvSpPr>
          <p:cNvPr id="234" name="Google Shape;234;p36"/>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VENUS</a:t>
            </a:r>
            <a:endParaRPr b="1" sz="2000">
              <a:solidFill>
                <a:schemeClr val="dk1"/>
              </a:solidFill>
              <a:latin typeface="Exo 2"/>
              <a:ea typeface="Exo 2"/>
              <a:cs typeface="Exo 2"/>
              <a:sym typeface="Exo 2"/>
            </a:endParaRPr>
          </a:p>
        </p:txBody>
      </p:sp>
      <p:cxnSp>
        <p:nvCxnSpPr>
          <p:cNvPr id="235" name="Google Shape;235;p36"/>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36"/>
          <p:cNvSpPr/>
          <p:nvPr/>
        </p:nvSpPr>
        <p:spPr>
          <a:xfrm>
            <a:off x="720000" y="1259450"/>
            <a:ext cx="4455600" cy="30024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txBox="1"/>
          <p:nvPr/>
        </p:nvSpPr>
        <p:spPr>
          <a:xfrm>
            <a:off x="1185825" y="4261942"/>
            <a:ext cx="2864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900">
              <a:solidFill>
                <a:schemeClr val="dk1"/>
              </a:solidFill>
              <a:latin typeface="Roboto Condensed Light"/>
              <a:ea typeface="Roboto Condensed Light"/>
              <a:cs typeface="Roboto Condensed Light"/>
              <a:sym typeface="Roboto Condensed Light"/>
            </a:endParaRPr>
          </a:p>
        </p:txBody>
      </p:sp>
      <p:pic>
        <p:nvPicPr>
          <p:cNvPr id="238" name="Google Shape;238;p36" title="Gráfico">
            <a:hlinkClick r:id="rId3"/>
          </p:cNvPr>
          <p:cNvPicPr preferRelativeResize="0"/>
          <p:nvPr/>
        </p:nvPicPr>
        <p:blipFill rotWithShape="1">
          <a:blip r:embed="rId4">
            <a:alphaModFix/>
          </a:blip>
          <a:srcRect b="0" l="4266" r="5538" t="16254"/>
          <a:stretch/>
        </p:blipFill>
        <p:spPr>
          <a:xfrm>
            <a:off x="879900" y="1875875"/>
            <a:ext cx="4028525" cy="2432426"/>
          </a:xfrm>
          <a:prstGeom prst="rect">
            <a:avLst/>
          </a:prstGeom>
          <a:noFill/>
          <a:ln>
            <a:noFill/>
          </a:ln>
        </p:spPr>
      </p:pic>
      <p:sp>
        <p:nvSpPr>
          <p:cNvPr id="239" name="Google Shape;239;p36"/>
          <p:cNvSpPr txBox="1"/>
          <p:nvPr/>
        </p:nvSpPr>
        <p:spPr>
          <a:xfrm>
            <a:off x="1268633" y="1402306"/>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MARS</a:t>
            </a:r>
            <a:endParaRPr sz="900">
              <a:solidFill>
                <a:schemeClr val="lt1"/>
              </a:solidFill>
              <a:latin typeface="Roboto Condensed Light"/>
              <a:ea typeface="Roboto Condensed Light"/>
              <a:cs typeface="Roboto Condensed Light"/>
              <a:sym typeface="Roboto Condensed Light"/>
            </a:endParaRPr>
          </a:p>
        </p:txBody>
      </p:sp>
      <p:sp>
        <p:nvSpPr>
          <p:cNvPr id="240" name="Google Shape;240;p36"/>
          <p:cNvSpPr txBox="1"/>
          <p:nvPr/>
        </p:nvSpPr>
        <p:spPr>
          <a:xfrm>
            <a:off x="2059450"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MERCURY</a:t>
            </a:r>
            <a:endParaRPr sz="900">
              <a:solidFill>
                <a:schemeClr val="lt1"/>
              </a:solidFill>
              <a:latin typeface="Roboto Condensed Light"/>
              <a:ea typeface="Roboto Condensed Light"/>
              <a:cs typeface="Roboto Condensed Light"/>
              <a:sym typeface="Roboto Condensed Light"/>
            </a:endParaRPr>
          </a:p>
        </p:txBody>
      </p:sp>
      <p:sp>
        <p:nvSpPr>
          <p:cNvPr id="241" name="Google Shape;241;p36"/>
          <p:cNvSpPr txBox="1"/>
          <p:nvPr/>
        </p:nvSpPr>
        <p:spPr>
          <a:xfrm>
            <a:off x="300588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VENUS</a:t>
            </a:r>
            <a:endParaRPr sz="900">
              <a:solidFill>
                <a:schemeClr val="lt1"/>
              </a:solidFill>
              <a:latin typeface="Roboto Condensed Light"/>
              <a:ea typeface="Roboto Condensed Light"/>
              <a:cs typeface="Roboto Condensed Light"/>
              <a:sym typeface="Roboto Condensed Light"/>
            </a:endParaRPr>
          </a:p>
        </p:txBody>
      </p:sp>
      <p:sp>
        <p:nvSpPr>
          <p:cNvPr id="242" name="Google Shape;242;p36"/>
          <p:cNvSpPr txBox="1"/>
          <p:nvPr/>
        </p:nvSpPr>
        <p:spPr>
          <a:xfrm>
            <a:off x="384552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243" name="Google Shape;243;p36"/>
          <p:cNvSpPr/>
          <p:nvPr/>
        </p:nvSpPr>
        <p:spPr>
          <a:xfrm>
            <a:off x="1120550" y="1460525"/>
            <a:ext cx="174300" cy="1743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1893271" y="1460526"/>
            <a:ext cx="174300" cy="174300"/>
          </a:xfrm>
          <a:prstGeom prst="snip2DiagRect">
            <a:avLst>
              <a:gd fmla="val 0" name="adj1"/>
              <a:gd fmla="val 16667"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2830091" y="1460525"/>
            <a:ext cx="174300" cy="174300"/>
          </a:xfrm>
          <a:prstGeom prst="snip2DiagRect">
            <a:avLst>
              <a:gd fmla="val 0" name="adj1"/>
              <a:gd fmla="val 16667"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3666628" y="1460526"/>
            <a:ext cx="174300" cy="174300"/>
          </a:xfrm>
          <a:prstGeom prst="snip2DiagRect">
            <a:avLst>
              <a:gd fmla="val 0" name="adj1"/>
              <a:gd fmla="val 16667"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